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F68D-C4CF-C4FA-952E-5D309CF2E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66C1E-7514-CD21-6DC8-C804F20A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1489-B3C3-7654-BD28-D7EC57AB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486F-DE13-45DF-1DE6-4EB0DE30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9230C-9A0C-29D4-C84B-C99AC62D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B1A0-EB4D-CB41-7741-0F042A67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45781-F69D-8CF7-132E-A686A63C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42FD-BD59-9550-6A5F-BB36CD34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3F9EA-F727-84E6-4C66-7D92BE25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BB12-0335-5696-EF1F-843FFDBE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D90F5-A729-C083-3708-321573695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E9F20-DBAA-0F50-E57A-0B03BD444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D6D7-2064-7030-C760-034D3519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D3B13-4D07-DBE8-4AA0-F6EC3617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4A86-88CE-8872-D5F3-5523973D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B04D-1515-D79D-ACBC-60032D67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D03B-DAFB-B614-3DA9-553EB485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210C-A3BE-5034-A336-CCF6F618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D2B9-7F92-86B6-7B26-71057D29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095C-5CE3-378D-2D72-61009363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62D3-309C-98A9-19F0-2283BD72C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D3B04-E507-7A03-3416-65C4C54E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D854-8A8D-BDE3-7DA4-6915635F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466B1-7D7D-86EA-97C1-E3573399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8518-126A-3BC7-89A5-3EB2F29F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3F81-1D86-4B78-D292-D27C9A06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BA969-3D2A-D2E4-1E52-E1135AC39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A55F0-E9FE-F43F-2E86-2F91E8A38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C54E2-7C96-D5EC-8F37-3F8CCC61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70944-4386-C0F8-B18B-38A5543B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5888F-5D8E-0F7D-B0B2-17F7D0AE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4F0C-DF2B-8D07-C4C6-40BF37E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5E69E-C396-2D0F-9B9C-08B14C43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94416-7D86-F278-EFDF-7B039DB31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B6C92-C6BA-437D-A121-7A86C24DE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D1CFE-2426-3975-94B1-0420775E8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B4AD3-AD50-AEF2-84E4-F10432C7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58DAF-D164-E41C-2ADF-8D9232B5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8A6C-1E0D-2151-78EC-4CFABC4F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76BC-9746-39B4-8929-47C80314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48541-22A8-F459-A503-E4AA7EFC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5A2CD-389F-F52F-CAD5-690819EE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82A96-CB69-7616-4524-41F55A49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817A0-242E-4272-2F4A-E6C97716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4246D-0E74-973C-DE78-15D944B6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FDCF2-54C0-1B9D-8836-A4B64FFC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9E79-CAB0-F417-72AD-9D6FD9B0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E4F3-BB0D-A112-CCA2-057DA7AF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3FAF1-9B7E-063D-0D7E-51BF6141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2EB2B-7E61-F186-4353-09F8C1F7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1120B-F94D-98B7-642B-742161A6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7C0C0-0503-72F3-AB55-40E445D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BD57-56A8-2010-66E7-37F85669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6A42C-500F-8697-4368-3C3A1F484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51236-2C5D-621C-B240-6A38C58CC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3B266-C470-5EFB-2B83-7810EF1F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BDB2C-4745-82A7-FC84-EE743543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1ABF6-67C5-7E75-1DDA-15A9B695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59035-FD08-4033-5600-DDA4494B9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ABAB2-9E3F-9A2F-CFF2-70F4BF7C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EB7D-3D95-8204-72C6-A5880487A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9FA8-42C9-4FE6-80BC-3BDFBC451959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23CB-7622-5253-B3C2-C5CF3A63A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1E19-2309-8F2E-934C-477F1A3A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C05F-52FB-4286-B0BF-A86B09468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C256C3-3D49-DEC9-08E2-A6E84E77EB93}"/>
              </a:ext>
            </a:extLst>
          </p:cNvPr>
          <p:cNvSpPr/>
          <p:nvPr/>
        </p:nvSpPr>
        <p:spPr>
          <a:xfrm>
            <a:off x="177282" y="158620"/>
            <a:ext cx="11868538" cy="522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수도 배관상 누수 자가 진단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D5CF0-51A6-AC51-9DE3-09284A3EA9E3}"/>
              </a:ext>
            </a:extLst>
          </p:cNvPr>
          <p:cNvSpPr txBox="1"/>
          <p:nvPr/>
        </p:nvSpPr>
        <p:spPr>
          <a:xfrm>
            <a:off x="251670" y="998290"/>
            <a:ext cx="1160197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수도 계량기를 통해서 누수 여부를 파악할 수 있는 배관 </a:t>
            </a:r>
            <a:r>
              <a:rPr lang="en-US" altLang="ko-KR" sz="1400" dirty="0"/>
              <a:t>– </a:t>
            </a:r>
            <a:r>
              <a:rPr lang="ko-KR" altLang="en-US" sz="1400" dirty="0"/>
              <a:t>냉수</a:t>
            </a:r>
            <a:r>
              <a:rPr lang="en-US" altLang="ko-KR" sz="1400" dirty="0"/>
              <a:t>,</a:t>
            </a:r>
            <a:r>
              <a:rPr lang="ko-KR" altLang="en-US" sz="1400" dirty="0"/>
              <a:t> 온수배관</a:t>
            </a:r>
            <a:r>
              <a:rPr lang="en-US" altLang="ko-KR" sz="1400" dirty="0"/>
              <a:t>(</a:t>
            </a:r>
            <a:r>
              <a:rPr lang="ko-KR" altLang="en-US" sz="1400" dirty="0"/>
              <a:t>난방배관</a:t>
            </a:r>
            <a:r>
              <a:rPr lang="en-US" altLang="ko-KR" sz="1400" dirty="0"/>
              <a:t>:</a:t>
            </a:r>
            <a:r>
              <a:rPr lang="ko-KR" altLang="en-US" sz="1400" dirty="0"/>
              <a:t> 별도의 압력검사 또는 기타검사를 통해 누수 여부를 판단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누수 자가 진단이 필요한 경우</a:t>
            </a:r>
            <a:r>
              <a:rPr lang="en-US" altLang="ko-KR" sz="14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물을 사용하고 있지 않고 있음에도 계량기의 별침이 지속적으로 회전하고 있는 경우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ko-KR" altLang="en-US" sz="1400" dirty="0"/>
              <a:t>미세하게 새는 경우 별침이 회전을 알아내기 어려울 수도 있다</a:t>
            </a:r>
            <a:r>
              <a:rPr lang="en-US" altLang="ko-KR" sz="1400" dirty="0"/>
              <a:t>?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아래집 천장에서 물이 떨어지거나 벽지가 젖는 경우 혹은 우리집 바닥이 축축하거나 습한 경우</a:t>
            </a:r>
            <a:endParaRPr lang="en-US" altLang="ko-KR" sz="1400" dirty="0"/>
          </a:p>
          <a:p>
            <a:endParaRPr lang="en-US" sz="1400" dirty="0"/>
          </a:p>
          <a:p>
            <a:r>
              <a:rPr lang="en-US" sz="1400" dirty="0"/>
              <a:t>[</a:t>
            </a:r>
            <a:r>
              <a:rPr lang="ko-KR" altLang="en-US" sz="1400" dirty="0"/>
              <a:t>누수 자가 진단 순서</a:t>
            </a:r>
            <a:r>
              <a:rPr lang="en-US" sz="1400" dirty="0"/>
              <a:t>]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사용수 차단하기</a:t>
            </a:r>
            <a:endParaRPr lang="en-US" altLang="ko-KR" sz="1400" dirty="0"/>
          </a:p>
          <a:p>
            <a:pPr marL="800100" lvl="1" indent="-342900">
              <a:buAutoNum type="arabicPeriod"/>
            </a:pPr>
            <a:r>
              <a:rPr lang="ko-KR" altLang="en-US" sz="1400" dirty="0"/>
              <a:t>가장 먼저 사용수를 차단해야 한다</a:t>
            </a:r>
            <a:r>
              <a:rPr lang="en-US" altLang="ko-KR" sz="1400" dirty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400" dirty="0"/>
              <a:t>수도를 사용할 수 있는 모든 수도시설을 점검</a:t>
            </a:r>
            <a:endParaRPr lang="en-US" altLang="ko-KR" sz="1400" dirty="0"/>
          </a:p>
          <a:p>
            <a:pPr marL="1257300" lvl="2" indent="-342900">
              <a:buAutoNum type="arabicPeriod"/>
            </a:pPr>
            <a:r>
              <a:rPr lang="ko-KR" altLang="en-US" sz="1400" dirty="0"/>
              <a:t>화장실 변기 뒷편 밸브</a:t>
            </a:r>
            <a:r>
              <a:rPr lang="en-US" altLang="ko-KR" sz="1400" dirty="0"/>
              <a:t>(</a:t>
            </a:r>
            <a:r>
              <a:rPr lang="ko-KR" altLang="en-US" sz="1400" dirty="0"/>
              <a:t>변기 내부 부속 불량으로 인해 미세한 양의 누수 확인이 육안으로 안될 수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시계방향으로 돌아가지 않을때까지 잠궈준다</a:t>
            </a:r>
            <a:r>
              <a:rPr lang="en-US" altLang="ko-KR" sz="1400" dirty="0"/>
              <a:t>)</a:t>
            </a:r>
          </a:p>
          <a:p>
            <a:pPr marL="1257300" lvl="2" indent="-342900">
              <a:buAutoNum type="arabicPeriod"/>
            </a:pPr>
            <a:r>
              <a:rPr lang="ko-KR" altLang="en-US" sz="1400"/>
              <a:t>정수기 밸브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ㅇㅇ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562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38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04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88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7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7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67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77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57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90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54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29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3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119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Sang-Gu Kang</dc:creator>
  <cp:lastModifiedBy>Sang-Gu Kang</cp:lastModifiedBy>
  <cp:revision>2</cp:revision>
  <dcterms:created xsi:type="dcterms:W3CDTF">2023-09-08T07:51:37Z</dcterms:created>
  <dcterms:modified xsi:type="dcterms:W3CDTF">2023-09-08T08:16:35Z</dcterms:modified>
</cp:coreProperties>
</file>