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8007-6263-4BC2-ABBF-506EF1EBE5B0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4FFA-761E-438D-8892-A0AF93D67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88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8007-6263-4BC2-ABBF-506EF1EBE5B0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4FFA-761E-438D-8892-A0AF93D67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4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8007-6263-4BC2-ABBF-506EF1EBE5B0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4FFA-761E-438D-8892-A0AF93D67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3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8007-6263-4BC2-ABBF-506EF1EBE5B0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4FFA-761E-438D-8892-A0AF93D67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89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8007-6263-4BC2-ABBF-506EF1EBE5B0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4FFA-761E-438D-8892-A0AF93D67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5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8007-6263-4BC2-ABBF-506EF1EBE5B0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4FFA-761E-438D-8892-A0AF93D67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5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8007-6263-4BC2-ABBF-506EF1EBE5B0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4FFA-761E-438D-8892-A0AF93D67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07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8007-6263-4BC2-ABBF-506EF1EBE5B0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4FFA-761E-438D-8892-A0AF93D67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46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8007-6263-4BC2-ABBF-506EF1EBE5B0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4FFA-761E-438D-8892-A0AF93D67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56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8007-6263-4BC2-ABBF-506EF1EBE5B0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4FFA-761E-438D-8892-A0AF93D67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08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8007-6263-4BC2-ABBF-506EF1EBE5B0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4FFA-761E-438D-8892-A0AF93D67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09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38007-6263-4BC2-ABBF-506EF1EBE5B0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64FFA-761E-438D-8892-A0AF93D67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68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/>
          <p:cNvGrpSpPr/>
          <p:nvPr/>
        </p:nvGrpSpPr>
        <p:grpSpPr>
          <a:xfrm>
            <a:off x="1338943" y="228600"/>
            <a:ext cx="9192986" cy="5187723"/>
            <a:chOff x="1338943" y="228600"/>
            <a:chExt cx="9192986" cy="5187723"/>
          </a:xfrm>
        </p:grpSpPr>
        <p:sp>
          <p:nvSpPr>
            <p:cNvPr id="5" name="순서도: 수행의 시작/종료 4"/>
            <p:cNvSpPr/>
            <p:nvPr/>
          </p:nvSpPr>
          <p:spPr>
            <a:xfrm>
              <a:off x="4506690" y="228600"/>
              <a:ext cx="1379764" cy="40821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파일 수정사항을 제거하고 싶다</a:t>
              </a:r>
              <a:r>
                <a:rPr lang="en-US" altLang="ko-KR" sz="800" dirty="0" smtClean="0"/>
                <a:t>.</a:t>
              </a:r>
              <a:endParaRPr lang="ko-KR" altLang="en-US" sz="800" dirty="0"/>
            </a:p>
          </p:txBody>
        </p:sp>
        <p:sp>
          <p:nvSpPr>
            <p:cNvPr id="6" name="순서도: 판단 5"/>
            <p:cNvSpPr/>
            <p:nvPr/>
          </p:nvSpPr>
          <p:spPr>
            <a:xfrm>
              <a:off x="4247476" y="898070"/>
              <a:ext cx="1898192" cy="506187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수정사항이 </a:t>
              </a:r>
              <a:r>
                <a:rPr lang="ko-KR" altLang="en-US" sz="800" dirty="0" err="1" smtClean="0"/>
                <a:t>커밋</a:t>
              </a:r>
              <a:r>
                <a:rPr lang="ko-KR" altLang="en-US" sz="800" dirty="0" smtClean="0"/>
                <a:t> 되었는가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2409830" y="1820634"/>
              <a:ext cx="1943100" cy="50618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수정사항이 준비 영역에 있는가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sp>
          <p:nvSpPr>
            <p:cNvPr id="8" name="순서도: 판단 7"/>
            <p:cNvSpPr/>
            <p:nvPr/>
          </p:nvSpPr>
          <p:spPr>
            <a:xfrm>
              <a:off x="6457276" y="1820635"/>
              <a:ext cx="1898192" cy="506187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 기록을 유지하고 싶은가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cxnSp>
          <p:nvCxnSpPr>
            <p:cNvPr id="10" name="직선 화살표 연결선 9"/>
            <p:cNvCxnSpPr>
              <a:stCxn id="5" idx="2"/>
              <a:endCxn id="6" idx="0"/>
            </p:cNvCxnSpPr>
            <p:nvPr/>
          </p:nvCxnSpPr>
          <p:spPr>
            <a:xfrm>
              <a:off x="5196572" y="636814"/>
              <a:ext cx="0" cy="261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꺾인 연결선 11"/>
            <p:cNvCxnSpPr>
              <a:stCxn id="6" idx="3"/>
              <a:endCxn id="8" idx="0"/>
            </p:cNvCxnSpPr>
            <p:nvPr/>
          </p:nvCxnSpPr>
          <p:spPr>
            <a:xfrm>
              <a:off x="6145668" y="1151164"/>
              <a:ext cx="1260704" cy="669471"/>
            </a:xfrm>
            <a:prstGeom prst="bentConnector2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>
              <a:stCxn id="6" idx="1"/>
              <a:endCxn id="7" idx="0"/>
            </p:cNvCxnSpPr>
            <p:nvPr/>
          </p:nvCxnSpPr>
          <p:spPr>
            <a:xfrm rot="10800000" flipV="1">
              <a:off x="3381380" y="1151164"/>
              <a:ext cx="866096" cy="669470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순서도: 판단 14"/>
            <p:cNvSpPr/>
            <p:nvPr/>
          </p:nvSpPr>
          <p:spPr>
            <a:xfrm>
              <a:off x="3569159" y="2626177"/>
              <a:ext cx="1943100" cy="65586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작업 폴더에 저장하고 싶은 수정사항이 있는가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cxnSp>
          <p:nvCxnSpPr>
            <p:cNvPr id="21" name="꺾인 연결선 20"/>
            <p:cNvCxnSpPr>
              <a:stCxn id="7" idx="3"/>
              <a:endCxn id="15" idx="0"/>
            </p:cNvCxnSpPr>
            <p:nvPr/>
          </p:nvCxnSpPr>
          <p:spPr>
            <a:xfrm>
              <a:off x="4352930" y="2073728"/>
              <a:ext cx="187779" cy="552449"/>
            </a:xfrm>
            <a:prstGeom prst="bentConnector2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순서도: 처리 21"/>
            <p:cNvSpPr/>
            <p:nvPr/>
          </p:nvSpPr>
          <p:spPr>
            <a:xfrm>
              <a:off x="1338943" y="2726871"/>
              <a:ext cx="1616528" cy="342900"/>
            </a:xfrm>
            <a:prstGeom prst="flowChartProces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checkout -- &lt;filename&gt;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꺾인 연결선 23"/>
            <p:cNvCxnSpPr>
              <a:stCxn id="7" idx="1"/>
              <a:endCxn id="22" idx="0"/>
            </p:cNvCxnSpPr>
            <p:nvPr/>
          </p:nvCxnSpPr>
          <p:spPr>
            <a:xfrm rot="10800000" flipV="1">
              <a:off x="2147208" y="2073727"/>
              <a:ext cx="262623" cy="653143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순서도: 처리 24"/>
            <p:cNvSpPr/>
            <p:nvPr/>
          </p:nvSpPr>
          <p:spPr>
            <a:xfrm>
              <a:off x="5196571" y="3524251"/>
              <a:ext cx="1123951" cy="342900"/>
            </a:xfrm>
            <a:prstGeom prst="flowChartProcess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reset &lt;filename&gt;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꺾인 연결선 26"/>
            <p:cNvCxnSpPr>
              <a:stCxn id="15" idx="3"/>
              <a:endCxn id="25" idx="0"/>
            </p:cNvCxnSpPr>
            <p:nvPr/>
          </p:nvCxnSpPr>
          <p:spPr>
            <a:xfrm>
              <a:off x="5512259" y="2954110"/>
              <a:ext cx="246288" cy="570141"/>
            </a:xfrm>
            <a:prstGeom prst="bentConnector2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순서도: 처리 27"/>
            <p:cNvSpPr/>
            <p:nvPr/>
          </p:nvSpPr>
          <p:spPr>
            <a:xfrm>
              <a:off x="2819404" y="3548742"/>
              <a:ext cx="1123951" cy="342900"/>
            </a:xfrm>
            <a:prstGeom prst="flowChartProcess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reset --hard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꺾인 연결선 29"/>
            <p:cNvCxnSpPr>
              <a:stCxn id="15" idx="1"/>
              <a:endCxn id="28" idx="0"/>
            </p:cNvCxnSpPr>
            <p:nvPr/>
          </p:nvCxnSpPr>
          <p:spPr>
            <a:xfrm rot="10800000" flipV="1">
              <a:off x="3381381" y="2954110"/>
              <a:ext cx="187779" cy="594632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stCxn id="25" idx="2"/>
            </p:cNvCxnSpPr>
            <p:nvPr/>
          </p:nvCxnSpPr>
          <p:spPr>
            <a:xfrm rot="5400000">
              <a:off x="3743328" y="2271030"/>
              <a:ext cx="419099" cy="361134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endCxn id="22" idx="2"/>
            </p:cNvCxnSpPr>
            <p:nvPr/>
          </p:nvCxnSpPr>
          <p:spPr>
            <a:xfrm flipV="1">
              <a:off x="2147207" y="3069771"/>
              <a:ext cx="0" cy="12164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순서도: 판단 37"/>
            <p:cNvSpPr/>
            <p:nvPr/>
          </p:nvSpPr>
          <p:spPr>
            <a:xfrm>
              <a:off x="6663423" y="2626177"/>
              <a:ext cx="1683881" cy="50618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해당 </a:t>
              </a:r>
              <a:r>
                <a:rPr lang="ko-KR" altLang="en-US" sz="800" dirty="0" err="1" smtClean="0"/>
                <a:t>브랜치는</a:t>
              </a:r>
              <a:r>
                <a:rPr lang="ko-KR" altLang="en-US" sz="800" dirty="0" smtClean="0"/>
                <a:t> 공유 중인가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cxnSp>
          <p:nvCxnSpPr>
            <p:cNvPr id="40" name="꺾인 연결선 39"/>
            <p:cNvCxnSpPr>
              <a:stCxn id="8" idx="1"/>
            </p:cNvCxnSpPr>
            <p:nvPr/>
          </p:nvCxnSpPr>
          <p:spPr>
            <a:xfrm rot="10800000" flipV="1">
              <a:off x="6213022" y="2073728"/>
              <a:ext cx="244255" cy="416377"/>
            </a:xfrm>
            <a:prstGeom prst="bentConnector2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꺾인 연결선 45"/>
            <p:cNvCxnSpPr>
              <a:endCxn id="38" idx="0"/>
            </p:cNvCxnSpPr>
            <p:nvPr/>
          </p:nvCxnSpPr>
          <p:spPr>
            <a:xfrm>
              <a:off x="6213022" y="2490105"/>
              <a:ext cx="1292342" cy="136072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순서도: 처리 47"/>
            <p:cNvSpPr/>
            <p:nvPr/>
          </p:nvSpPr>
          <p:spPr>
            <a:xfrm>
              <a:off x="8900435" y="1903638"/>
              <a:ext cx="1123951" cy="342900"/>
            </a:xfrm>
            <a:prstGeom prst="flowChartProcess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revert &lt;commit&gt;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화살표 연결선 49"/>
            <p:cNvCxnSpPr>
              <a:stCxn id="8" idx="3"/>
              <a:endCxn id="48" idx="1"/>
            </p:cNvCxnSpPr>
            <p:nvPr/>
          </p:nvCxnSpPr>
          <p:spPr>
            <a:xfrm>
              <a:off x="8355468" y="2073729"/>
              <a:ext cx="544967" cy="1359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38" idx="3"/>
            </p:cNvCxnSpPr>
            <p:nvPr/>
          </p:nvCxnSpPr>
          <p:spPr>
            <a:xfrm>
              <a:off x="8347304" y="2879271"/>
              <a:ext cx="553131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900435" y="2763855"/>
              <a:ext cx="1370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히스토리를</a:t>
              </a:r>
              <a:r>
                <a:rPr lang="ko-KR" altLang="en-US" sz="900" dirty="0" smtClean="0"/>
                <a:t> </a:t>
              </a:r>
              <a:r>
                <a:rPr lang="ko-KR" altLang="en-US" sz="900" dirty="0" err="1" smtClean="0"/>
                <a:t>재작성하는</a:t>
              </a:r>
              <a:r>
                <a:rPr lang="ko-KR" altLang="en-US" sz="900" dirty="0" smtClean="0"/>
                <a:t> 것은 적절하지 않다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cxnSp>
          <p:nvCxnSpPr>
            <p:cNvPr id="55" name="직선 화살표 연결선 54"/>
            <p:cNvCxnSpPr>
              <a:stCxn id="53" idx="0"/>
              <a:endCxn id="48" idx="2"/>
            </p:cNvCxnSpPr>
            <p:nvPr/>
          </p:nvCxnSpPr>
          <p:spPr>
            <a:xfrm flipH="1" flipV="1">
              <a:off x="9462411" y="2246538"/>
              <a:ext cx="123142" cy="5173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순서도: 판단 55"/>
            <p:cNvSpPr/>
            <p:nvPr/>
          </p:nvSpPr>
          <p:spPr>
            <a:xfrm>
              <a:off x="6823139" y="3505880"/>
              <a:ext cx="1683881" cy="78036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삭제하고 싶은 수정사항이 가장 최신 </a:t>
              </a:r>
              <a:r>
                <a:rPr lang="ko-KR" altLang="en-US" sz="800" dirty="0" err="1" smtClean="0"/>
                <a:t>커밋에</a:t>
              </a:r>
              <a:r>
                <a:rPr lang="ko-KR" altLang="en-US" sz="800" dirty="0" smtClean="0"/>
                <a:t> 속하는가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cxnSp>
          <p:nvCxnSpPr>
            <p:cNvPr id="58" name="꺾인 연결선 57"/>
            <p:cNvCxnSpPr>
              <a:stCxn id="38" idx="1"/>
            </p:cNvCxnSpPr>
            <p:nvPr/>
          </p:nvCxnSpPr>
          <p:spPr>
            <a:xfrm rot="10800000" flipV="1">
              <a:off x="6457277" y="2879271"/>
              <a:ext cx="206147" cy="402772"/>
            </a:xfrm>
            <a:prstGeom prst="bentConnector2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꺾인 연결선 59"/>
            <p:cNvCxnSpPr>
              <a:endCxn id="56" idx="0"/>
            </p:cNvCxnSpPr>
            <p:nvPr/>
          </p:nvCxnSpPr>
          <p:spPr>
            <a:xfrm>
              <a:off x="6457276" y="3282043"/>
              <a:ext cx="1207804" cy="223837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순서도: 판단 60"/>
            <p:cNvSpPr/>
            <p:nvPr/>
          </p:nvSpPr>
          <p:spPr>
            <a:xfrm>
              <a:off x="8058494" y="4119901"/>
              <a:ext cx="1683881" cy="78036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작업 폴더에 저장하고 싶은 수정사항이 있는가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cxnSp>
          <p:nvCxnSpPr>
            <p:cNvPr id="63" name="꺾인 연결선 62"/>
            <p:cNvCxnSpPr>
              <a:stCxn id="56" idx="3"/>
              <a:endCxn id="61" idx="0"/>
            </p:cNvCxnSpPr>
            <p:nvPr/>
          </p:nvCxnSpPr>
          <p:spPr>
            <a:xfrm>
              <a:off x="8507020" y="3896065"/>
              <a:ext cx="393415" cy="223836"/>
            </a:xfrm>
            <a:prstGeom prst="bentConnector2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순서도: 처리 63"/>
            <p:cNvSpPr/>
            <p:nvPr/>
          </p:nvSpPr>
          <p:spPr>
            <a:xfrm>
              <a:off x="9462411" y="5073423"/>
              <a:ext cx="1069518" cy="342900"/>
            </a:xfrm>
            <a:prstGeom prst="flowChartProcess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reset &lt;commit&gt;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꺾인 연결선 65"/>
            <p:cNvCxnSpPr>
              <a:stCxn id="61" idx="3"/>
              <a:endCxn id="64" idx="0"/>
            </p:cNvCxnSpPr>
            <p:nvPr/>
          </p:nvCxnSpPr>
          <p:spPr>
            <a:xfrm>
              <a:off x="9742375" y="4510086"/>
              <a:ext cx="254795" cy="563337"/>
            </a:xfrm>
            <a:prstGeom prst="bentConnector2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순서도: 처리 66"/>
            <p:cNvSpPr/>
            <p:nvPr/>
          </p:nvSpPr>
          <p:spPr>
            <a:xfrm>
              <a:off x="7061178" y="5073423"/>
              <a:ext cx="1521280" cy="342900"/>
            </a:xfrm>
            <a:prstGeom prst="flowChartProcess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reset --hard &lt;commit&gt;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꺾인 연결선 68"/>
            <p:cNvCxnSpPr>
              <a:stCxn id="61" idx="1"/>
              <a:endCxn id="67" idx="0"/>
            </p:cNvCxnSpPr>
            <p:nvPr/>
          </p:nvCxnSpPr>
          <p:spPr>
            <a:xfrm rot="10800000" flipV="1">
              <a:off x="7821818" y="4510085"/>
              <a:ext cx="236676" cy="563337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순서도: 처리 69"/>
            <p:cNvSpPr/>
            <p:nvPr/>
          </p:nvSpPr>
          <p:spPr>
            <a:xfrm>
              <a:off x="5576207" y="4482875"/>
              <a:ext cx="1990815" cy="342900"/>
            </a:xfrm>
            <a:prstGeom prst="flowChartProcess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rebase --interactive &lt;commit&gt;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꺾인 연결선 71"/>
            <p:cNvCxnSpPr>
              <a:stCxn id="56" idx="1"/>
              <a:endCxn id="70" idx="0"/>
            </p:cNvCxnSpPr>
            <p:nvPr/>
          </p:nvCxnSpPr>
          <p:spPr>
            <a:xfrm rot="10800000" flipV="1">
              <a:off x="6571615" y="3896065"/>
              <a:ext cx="251524" cy="586810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056542" y="955207"/>
              <a:ext cx="3245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rgbClr val="0000FF"/>
                  </a:solidFill>
                </a:rPr>
                <a:t>Yes</a:t>
              </a:r>
              <a:endParaRPr lang="ko-KR" altLang="en-US" sz="700" dirty="0">
                <a:solidFill>
                  <a:srgbClr val="0000FF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11679" y="1896618"/>
              <a:ext cx="3245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rgbClr val="FF0000"/>
                  </a:solidFill>
                </a:rPr>
                <a:t>No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342551" y="1873319"/>
              <a:ext cx="3245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rgbClr val="0000FF"/>
                  </a:solidFill>
                </a:rPr>
                <a:t>Yes</a:t>
              </a:r>
              <a:endParaRPr lang="ko-KR" altLang="en-US" sz="700" dirty="0">
                <a:solidFill>
                  <a:srgbClr val="0000FF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257933" y="2677502"/>
              <a:ext cx="3245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rgbClr val="0000FF"/>
                  </a:solidFill>
                </a:rPr>
                <a:t>Yes</a:t>
              </a:r>
              <a:endParaRPr lang="ko-KR" altLang="en-US" sz="700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461606" y="3691584"/>
              <a:ext cx="3245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rgbClr val="0000FF"/>
                  </a:solidFill>
                </a:rPr>
                <a:t>Yes</a:t>
              </a:r>
              <a:endParaRPr lang="ko-KR" altLang="en-US" sz="700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670182" y="4323482"/>
              <a:ext cx="3245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rgbClr val="0000FF"/>
                  </a:solidFill>
                </a:rPr>
                <a:t>Yes</a:t>
              </a:r>
              <a:endParaRPr lang="ko-KR" altLang="en-US" sz="700" dirty="0">
                <a:solidFill>
                  <a:srgbClr val="0000FF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409351" y="2667634"/>
              <a:ext cx="3245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rgbClr val="FF0000"/>
                  </a:solidFill>
                </a:rPr>
                <a:t>No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566812" y="3704849"/>
              <a:ext cx="3245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rgbClr val="FF0000"/>
                  </a:solidFill>
                </a:rPr>
                <a:t>No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827273" y="4308268"/>
              <a:ext cx="3245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rgbClr val="FF0000"/>
                  </a:solidFill>
                </a:rPr>
                <a:t>No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52877" y="955206"/>
              <a:ext cx="3245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rgbClr val="FF0000"/>
                  </a:solidFill>
                </a:rPr>
                <a:t>No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091764" y="1869898"/>
              <a:ext cx="3245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rgbClr val="FF0000"/>
                  </a:solidFill>
                </a:rPr>
                <a:t>No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343289" y="2751665"/>
              <a:ext cx="3245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rgbClr val="FF0000"/>
                  </a:solidFill>
                </a:rPr>
                <a:t>No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267906" y="1879101"/>
              <a:ext cx="3245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rgbClr val="0000FF"/>
                  </a:solidFill>
                </a:rPr>
                <a:t>Yes</a:t>
              </a:r>
              <a:endParaRPr lang="ko-KR" altLang="en-US" sz="700" dirty="0">
                <a:solidFill>
                  <a:srgbClr val="0000FF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449834" y="2763855"/>
              <a:ext cx="3245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rgbClr val="0000FF"/>
                  </a:solidFill>
                </a:rPr>
                <a:t>Yes</a:t>
              </a:r>
              <a:endParaRPr lang="ko-KR" altLang="en-US" sz="7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465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86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077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98</Words>
  <Application>Microsoft Office PowerPoint</Application>
  <PresentationFormat>와이드스크린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Sang-Gu Kang</dc:creator>
  <cp:lastModifiedBy>Sang-Gu Kang</cp:lastModifiedBy>
  <cp:revision>23</cp:revision>
  <dcterms:created xsi:type="dcterms:W3CDTF">2019-11-24T15:33:38Z</dcterms:created>
  <dcterms:modified xsi:type="dcterms:W3CDTF">2019-11-24T17:46:36Z</dcterms:modified>
</cp:coreProperties>
</file>