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9D27-CC07-AA3F-B5A8-5A103487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C221-A577-DF5C-9236-8237478D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8B8E-00F7-36F1-CB47-E8EC80B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2AC1-2B93-F3C9-EE91-5B44EC7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FBCAE-9273-F555-9861-2DF623D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C90F-5F1E-6884-ABCE-6BBD34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ED0E-0C34-16A3-740F-F2420580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BC0A-887A-4C29-8368-2C27F7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C133-343C-D385-10CC-D89F998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6551-F6E9-4120-D985-4EFAD2D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FDC00-5517-105C-AD57-036CB181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18CDD-D2BE-519D-B8F8-0949EAD0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B7B4A-032C-E13B-EB77-F2AEDB1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E968-60A9-0B92-7EBC-8C3A8A8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F687-0A32-5D48-B836-3CFD220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A1B3-BE15-4B83-2DEC-6A9CA65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CF43-50D5-5042-9095-14E0E0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6701-4DFE-C9B7-56FA-A5152B1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E4A4-2CF7-6060-EA97-45E6D0E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6FB1D-9E89-F5A7-CEE7-F2A7AF4F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C14-FA90-7E1F-8DFC-1FE394F6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484F5-947B-1CEA-1193-4569468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1985-63AB-A934-8797-00691B7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7099-D84C-D8A0-D5D6-6F964CD6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4186-ADF3-B152-8F2A-2A0B65E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608-3341-A1B4-F0C8-1EE4EC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B648-D554-3EB3-043C-DE709F7C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36C49-D9B6-ADA4-879B-8B54ABD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83107-3916-C58D-51A3-0F4ED55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32E-85BB-C69F-4D7A-88242F3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DE5-9330-F0BB-5787-B4EB1C9E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2310-06AD-E80E-E7D1-01FF91A6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4119-C25C-4F64-6372-6ADECE4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06041-10CD-D070-D66A-EB802A2B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83491-E80E-1983-056F-84DEBDB2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B5E0-A97D-7A0A-7091-DED0C680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9A03F-501E-9550-3E40-0CE9ECF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D1D8B-749C-D73A-21F6-F24B188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DAB2C-198F-4130-BB0B-2E15955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ACF-3396-CDCC-985C-E233FC5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98278-144C-DD6B-AF9C-0E9E26B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F52E9-BACA-A37F-5FA4-31C5971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BF067-C7B4-51B7-3EEA-EF9504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DB5EB-C3DC-5108-8990-AA57D959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8D2D4-3C27-FC49-B475-A7A17A51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82CF9-A90D-D807-BF24-3D2E283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4D1-4C51-979F-7DD2-3F81EF5F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09B-D098-03A0-B6EF-B87E7A19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918A-BFE5-4D6D-37CF-38209E26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71AA-07D9-B8D1-DA48-D5B52FC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5CF2-D869-B4A2-5CEB-A7A22B9D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71A4E-CB5E-1C89-2AC1-5249B7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1085-D149-7975-3D10-78384AF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932A4-24C3-A1F1-297C-7A015452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3797D-B945-6C11-6683-17497ED3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8D30D-D0A9-BC6F-91E8-2D4BAAC7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6A4E-21B5-250D-2F16-E32349D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91AE-35EB-F143-1973-3620988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8268-0EDF-E732-9BCE-F7762B1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92FA-7844-387C-C07D-A460D6B0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0E23E-8C97-85D3-61EF-20FC9716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9C5-31A5-4070-AF21-9D0776263D61}" type="datetimeFigureOut">
              <a:rPr lang="ko-KR" altLang="en-US" smtClean="0"/>
              <a:t>2025-01-12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98D1-DD7E-430A-717A-2E820EC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A54C1-F86D-5164-991A-71716D5B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9737-B646-AA6C-761C-77CF90D57283}"/>
              </a:ext>
            </a:extLst>
          </p:cNvPr>
          <p:cNvSpPr/>
          <p:nvPr/>
        </p:nvSpPr>
        <p:spPr>
          <a:xfrm>
            <a:off x="1982709" y="633740"/>
            <a:ext cx="8229600" cy="10049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6AF118-FEFD-B26B-AFA2-AD734F7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6" y="769367"/>
            <a:ext cx="733679" cy="73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65D42C-C51C-D03D-2FB2-8E48E3F7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6" y="769367"/>
            <a:ext cx="691059" cy="733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8C5D9B-B223-EDFB-CA41-3A12FED9E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3" y="769366"/>
            <a:ext cx="1304317" cy="73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2079D-732A-9E43-87EF-8E4FE16339AC}"/>
              </a:ext>
            </a:extLst>
          </p:cNvPr>
          <p:cNvSpPr txBox="1"/>
          <p:nvPr/>
        </p:nvSpPr>
        <p:spPr>
          <a:xfrm>
            <a:off x="1982709" y="372129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 브라우저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484EE-5C1A-C89A-5183-0FCE91D0986D}"/>
              </a:ext>
            </a:extLst>
          </p:cNvPr>
          <p:cNvSpPr/>
          <p:nvPr/>
        </p:nvSpPr>
        <p:spPr>
          <a:xfrm>
            <a:off x="1982709" y="4934139"/>
            <a:ext cx="8229600" cy="14470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D17A39-D593-9EDA-A8AE-7B39D1C76F46}"/>
              </a:ext>
            </a:extLst>
          </p:cNvPr>
          <p:cNvSpPr/>
          <p:nvPr/>
        </p:nvSpPr>
        <p:spPr>
          <a:xfrm>
            <a:off x="1981200" y="2462463"/>
            <a:ext cx="8229600" cy="1728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A3C0414-249D-03D8-4CF1-79DACDFBAF1A}"/>
              </a:ext>
            </a:extLst>
          </p:cNvPr>
          <p:cNvSpPr/>
          <p:nvPr/>
        </p:nvSpPr>
        <p:spPr>
          <a:xfrm>
            <a:off x="5798655" y="1788255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C515F32-8515-F6A6-FB84-1973139E1443}"/>
              </a:ext>
            </a:extLst>
          </p:cNvPr>
          <p:cNvSpPr/>
          <p:nvPr/>
        </p:nvSpPr>
        <p:spPr>
          <a:xfrm>
            <a:off x="3800600" y="4326128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BEBE290-E36E-276A-10CD-767F5B4110B5}"/>
              </a:ext>
            </a:extLst>
          </p:cNvPr>
          <p:cNvSpPr/>
          <p:nvPr/>
        </p:nvSpPr>
        <p:spPr>
          <a:xfrm rot="10800000">
            <a:off x="7625434" y="4326107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341B-1475-5B74-AAF3-E8DE7A890E99}"/>
              </a:ext>
            </a:extLst>
          </p:cNvPr>
          <p:cNvSpPr txBox="1"/>
          <p:nvPr/>
        </p:nvSpPr>
        <p:spPr>
          <a:xfrm>
            <a:off x="1977317" y="2235794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웹애플리케이션</a:t>
            </a:r>
            <a:r>
              <a:rPr lang="ko-KR" altLang="en-US" sz="1100" dirty="0"/>
              <a:t>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591A0-C752-4F8C-2E39-E349EE53370C}"/>
              </a:ext>
            </a:extLst>
          </p:cNvPr>
          <p:cNvSpPr txBox="1"/>
          <p:nvPr/>
        </p:nvSpPr>
        <p:spPr>
          <a:xfrm>
            <a:off x="1977317" y="4615358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저장소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CADEF-B6FA-D50C-300F-353C7971B91A}"/>
              </a:ext>
            </a:extLst>
          </p:cNvPr>
          <p:cNvSpPr txBox="1"/>
          <p:nvPr/>
        </p:nvSpPr>
        <p:spPr>
          <a:xfrm>
            <a:off x="5124261" y="6088633"/>
            <a:ext cx="2254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홈 디렉터리</a:t>
            </a:r>
            <a:r>
              <a:rPr lang="en-US" altLang="ko-KR" sz="1100" dirty="0"/>
              <a:t>(JIRA_HOME)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1756-69AA-2169-AF68-CAAD60E2021E}"/>
              </a:ext>
            </a:extLst>
          </p:cNvPr>
          <p:cNvSpPr txBox="1"/>
          <p:nvPr/>
        </p:nvSpPr>
        <p:spPr>
          <a:xfrm>
            <a:off x="4934135" y="3798626"/>
            <a:ext cx="269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설치 디렉터리</a:t>
            </a:r>
            <a:r>
              <a:rPr lang="en-US" altLang="ko-KR" sz="1100" dirty="0"/>
              <a:t>(JIRA_INSTALL)</a:t>
            </a:r>
            <a:endParaRPr lang="ko-KR" altLang="en-US" sz="11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A11F2AF-C872-69CB-32BD-1916E641842D}"/>
              </a:ext>
            </a:extLst>
          </p:cNvPr>
          <p:cNvSpPr/>
          <p:nvPr/>
        </p:nvSpPr>
        <p:spPr>
          <a:xfrm>
            <a:off x="3364563" y="5220908"/>
            <a:ext cx="1093053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데이터베이스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45C21A7-AAC9-B53B-2AE9-40358BB529A3}"/>
              </a:ext>
            </a:extLst>
          </p:cNvPr>
          <p:cNvSpPr/>
          <p:nvPr/>
        </p:nvSpPr>
        <p:spPr>
          <a:xfrm>
            <a:off x="5558815" y="5214730"/>
            <a:ext cx="1093969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인덱스</a:t>
            </a:r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8ACF78EA-2FB6-F9AB-4B6A-688CB553425E}"/>
              </a:ext>
            </a:extLst>
          </p:cNvPr>
          <p:cNvSpPr/>
          <p:nvPr/>
        </p:nvSpPr>
        <p:spPr>
          <a:xfrm>
            <a:off x="7652593" y="5214731"/>
            <a:ext cx="1093053" cy="76343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 파일</a:t>
            </a:r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FCD6A946-A893-9294-0C59-FD8D7EC03B4D}"/>
              </a:ext>
            </a:extLst>
          </p:cNvPr>
          <p:cNvSpPr/>
          <p:nvPr/>
        </p:nvSpPr>
        <p:spPr>
          <a:xfrm>
            <a:off x="2526845" y="263404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워크플로우</a:t>
            </a:r>
            <a:endParaRPr lang="ko-KR" altLang="en-US" sz="1100" dirty="0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33FED2E-B1ED-368F-690E-0803BC3C89C6}"/>
              </a:ext>
            </a:extLst>
          </p:cNvPr>
          <p:cNvSpPr/>
          <p:nvPr/>
        </p:nvSpPr>
        <p:spPr>
          <a:xfrm>
            <a:off x="2526845" y="331425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WebDav</a:t>
            </a:r>
            <a:endParaRPr lang="ko-KR" altLang="en-US" sz="1100" dirty="0"/>
          </a:p>
        </p:txBody>
      </p:sp>
      <p:sp>
        <p:nvSpPr>
          <p:cNvPr id="31" name="사각형: 잘린 한쪽 모서리 30">
            <a:extLst>
              <a:ext uri="{FF2B5EF4-FFF2-40B4-BE49-F238E27FC236}">
                <a16:creationId xmlns:a16="http://schemas.microsoft.com/office/drawing/2014/main" id="{A4120A27-45FD-CD4E-A369-274CE5B978FF}"/>
              </a:ext>
            </a:extLst>
          </p:cNvPr>
          <p:cNvSpPr/>
          <p:nvPr/>
        </p:nvSpPr>
        <p:spPr>
          <a:xfrm>
            <a:off x="4477675" y="2632175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보안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8DA188FC-0B13-5E67-8F44-DD34C89E3246}"/>
              </a:ext>
            </a:extLst>
          </p:cNvPr>
          <p:cNvSpPr/>
          <p:nvPr/>
        </p:nvSpPr>
        <p:spPr>
          <a:xfrm>
            <a:off x="4491438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0337E82-AAC9-00B7-8210-5F093A5A1164}"/>
              </a:ext>
            </a:extLst>
          </p:cNvPr>
          <p:cNvSpPr/>
          <p:nvPr/>
        </p:nvSpPr>
        <p:spPr>
          <a:xfrm>
            <a:off x="6531508" y="2629897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관리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C44AB544-6CE3-9635-7BD8-1242254513AD}"/>
              </a:ext>
            </a:extLst>
          </p:cNvPr>
          <p:cNvSpPr/>
          <p:nvPr/>
        </p:nvSpPr>
        <p:spPr>
          <a:xfrm>
            <a:off x="6540835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 서비스</a:t>
            </a: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2206899F-CD0E-C6DC-CF52-1588B4B192BE}"/>
              </a:ext>
            </a:extLst>
          </p:cNvPr>
          <p:cNvSpPr/>
          <p:nvPr/>
        </p:nvSpPr>
        <p:spPr>
          <a:xfrm>
            <a:off x="8580905" y="2628946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 기능</a:t>
            </a:r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CF6021B0-9E9F-EADD-3C3F-A87E64D432D4}"/>
              </a:ext>
            </a:extLst>
          </p:cNvPr>
          <p:cNvSpPr/>
          <p:nvPr/>
        </p:nvSpPr>
        <p:spPr>
          <a:xfrm>
            <a:off x="8590232" y="3309308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732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31D-F63B-A80E-A943-0D13EFA5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6AB-EE8C-355F-8F76-899C937C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CF91-5754-7C78-52C9-BA3CE27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상구 강</dc:creator>
  <cp:lastModifiedBy>상구 강</cp:lastModifiedBy>
  <cp:revision>1</cp:revision>
  <dcterms:created xsi:type="dcterms:W3CDTF">2025-01-12T00:14:35Z</dcterms:created>
  <dcterms:modified xsi:type="dcterms:W3CDTF">2025-01-12T00:15:06Z</dcterms:modified>
</cp:coreProperties>
</file>