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80D57-6875-9296-ABFF-EC064207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0DB1F3-8010-3F74-9A1F-F2D1DAEB5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661F3-7D1E-6855-5E43-C3954ED6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9A0E3-1767-0AA6-C88C-71698674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261EFC-83DF-5356-7E21-8E63CBA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59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6A4C6-7964-96EA-8564-454EDB99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821C8-5933-1C21-8A53-D41D1231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9EAA0-416D-5A81-70F5-0419481A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8FE43-A600-9D0C-CFAE-82E6F746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01BCD-B03C-CB1C-2642-DE1D0D57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2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28D7C1-299E-80FB-ABC2-4D2688977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D280F-8C7F-2244-C332-EADA3B218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A62DA-2497-454C-8FEF-620EF1FE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092CE-F477-2F43-20E5-D0AC779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171D6-83D4-5985-E4A5-02150FC1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61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BE0A1-F05B-948A-98AF-2ED6090E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D29CE7-64FD-10B8-57D3-5A2F4828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196AA-1635-DE3C-82F3-2140BA98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51583-D8EC-86FE-EDB5-33C6F9A2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40F5A-DB2E-68BF-0E28-9976A623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2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C02BD-E029-D276-9284-1654FC2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78168-0B38-D791-CB0F-34A82B742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BA4EA-A364-23A0-A8E3-0C5C9D9D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212C2B-CA49-B28C-AE0C-4AF070D1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41EA9A-A166-E191-A538-D15C02C1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D4311-95AB-32A2-9861-3CF10A07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B37A3-8CB0-7044-1BB4-27BB0356F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B39421-1E19-C4EF-4D78-1D7E12341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2E135-7432-DAC8-9247-F4B285B0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5C1180-777E-85E5-3641-04CFDBC8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F2732-1AAF-77A2-009F-7B6B01C2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2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386E8-3F14-9000-B74C-7A6453525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045F1-E685-980E-BAF2-F0687B919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8000F-C3AC-9138-BDDB-A1094572F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8C0F59-3641-0863-185D-FD30B148D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B0439-F7C2-57FD-7932-7B1314B42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2E0141-CD34-70D9-6B54-7F0E4B76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58D04C-5A48-A8B9-0BCB-5B4A0C8B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C7ABE8-BBAC-DA1D-4173-299A7CA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3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EBE43-32CA-45D5-AF0E-C8625839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9AEDB6-1B0D-8FB1-BF15-7232C6CA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DC7A64-8DF3-510E-2A6B-5A532669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EB963-8201-8F1B-CA57-DCE70DF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08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347354-C7E5-058C-E96C-9AC78D42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3843E9-30AE-F97D-FD87-EE564B1E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CC8E4F-A4C4-3A6B-5325-663CCF7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36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4BC0D-91B8-9DFA-E065-89EB9622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1877B-FCF2-4869-B837-FA89BA32A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149D1-A010-51D0-D2AA-8D78A0969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28858-0352-8ED6-E005-FDD14BF6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9D693-CDF9-6127-BF49-E9ADC0E0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CD558-3B0D-85BE-5070-D6BB936A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8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28D12-08BF-B0A7-2969-BCF6E9322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A950A3-D3AC-F031-B385-BC8A2FC85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75C85-D141-3CA6-424D-3B7E20ED8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0AB6B-04EB-DC00-2305-E06F19CA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035418-FA51-AE18-BF81-44D5AB5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7732F6-3B90-8688-068A-7553C274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1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74DFC8-1F3E-8ADA-858E-8FD2475E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D0DD6-631E-F17D-BD7E-5A46DCBC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445A5-A108-EB75-AB25-CBF30D868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6C321-BC2A-4E1C-93D8-E0E67E0EDF06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BBAD4E-4CBA-A421-334D-AFFA617E1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05070-EFD2-EE64-D502-A159CDF91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A8B3E-36F0-4053-A337-341662AECC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3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B90C4-CE06-E17A-BCAC-66C951D85A35}"/>
              </a:ext>
            </a:extLst>
          </p:cNvPr>
          <p:cNvSpPr txBox="1"/>
          <p:nvPr/>
        </p:nvSpPr>
        <p:spPr>
          <a:xfrm>
            <a:off x="1304925" y="781050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베트남동 원화 가치 계산법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베트남 동 금액에서 </a:t>
            </a:r>
            <a:r>
              <a:rPr lang="en-US" altLang="ko-KR" dirty="0"/>
              <a:t>0</a:t>
            </a:r>
            <a:r>
              <a:rPr lang="ko-KR" altLang="en-US" dirty="0"/>
              <a:t>을 빼고 </a:t>
            </a:r>
            <a:r>
              <a:rPr lang="en-US" altLang="ko-KR" dirty="0"/>
              <a:t>2</a:t>
            </a:r>
            <a:r>
              <a:rPr lang="ko-KR" altLang="en-US" dirty="0"/>
              <a:t>로 나누기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) 120,000 </a:t>
            </a:r>
            <a:r>
              <a:rPr lang="ko-KR" altLang="en-US" dirty="0"/>
              <a:t>동 물건 </a:t>
            </a:r>
            <a:r>
              <a:rPr lang="en-US" altLang="ko-KR" dirty="0"/>
              <a:t>= 12,000 / 2 = 6,000</a:t>
            </a:r>
            <a:r>
              <a:rPr lang="ko-KR" altLang="en-US" dirty="0"/>
              <a:t>원 가치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81474-E0C7-B344-36D7-C85CACE44D99}"/>
              </a:ext>
            </a:extLst>
          </p:cNvPr>
          <p:cNvSpPr txBox="1"/>
          <p:nvPr/>
        </p:nvSpPr>
        <p:spPr>
          <a:xfrm>
            <a:off x="1304925" y="2228850"/>
            <a:ext cx="956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호텔 나갈 때 배게 위에</a:t>
            </a:r>
            <a:r>
              <a:rPr lang="en-US" altLang="ko-KR" dirty="0"/>
              <a:t>: 2</a:t>
            </a:r>
            <a:r>
              <a:rPr lang="ko-KR" altLang="en-US" dirty="0"/>
              <a:t>달러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마사지</a:t>
            </a:r>
            <a:r>
              <a:rPr lang="en-US" altLang="ko-KR" dirty="0"/>
              <a:t>: 4</a:t>
            </a:r>
            <a:r>
              <a:rPr lang="ko-KR" altLang="en-US" dirty="0"/>
              <a:t>달러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바구니배 탑승</a:t>
            </a:r>
            <a:r>
              <a:rPr lang="en-US" altLang="ko-KR" dirty="0"/>
              <a:t>: ?</a:t>
            </a:r>
          </a:p>
        </p:txBody>
      </p:sp>
    </p:spTree>
    <p:extLst>
      <p:ext uri="{BB962C8B-B14F-4D97-AF65-F5344CB8AC3E}">
        <p14:creationId xmlns:p14="http://schemas.microsoft.com/office/powerpoint/2010/main" val="56393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D50C-D212-74FC-9338-5AA1F4A2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815A1-F4A9-916D-B006-E30A9B879D6B}"/>
              </a:ext>
            </a:extLst>
          </p:cNvPr>
          <p:cNvSpPr txBox="1"/>
          <p:nvPr/>
        </p:nvSpPr>
        <p:spPr>
          <a:xfrm>
            <a:off x="1304925" y="781050"/>
            <a:ext cx="956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환전 금액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</a:t>
            </a:r>
            <a:r>
              <a:rPr lang="ko-KR" altLang="en-US" dirty="0"/>
              <a:t>달러</a:t>
            </a:r>
            <a:r>
              <a:rPr lang="en-US" altLang="ko-KR" dirty="0"/>
              <a:t>: 11</a:t>
            </a:r>
            <a:r>
              <a:rPr lang="ko-KR" altLang="en-US" dirty="0"/>
              <a:t>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달러</a:t>
            </a:r>
            <a:r>
              <a:rPr lang="en-US" altLang="ko-KR" dirty="0"/>
              <a:t>: 10</a:t>
            </a:r>
            <a:r>
              <a:rPr lang="ko-KR" altLang="en-US" dirty="0"/>
              <a:t>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달러</a:t>
            </a:r>
            <a:r>
              <a:rPr lang="en-US" altLang="ko-KR" dirty="0"/>
              <a:t>: 10</a:t>
            </a:r>
            <a:r>
              <a:rPr lang="ko-KR" altLang="en-US" dirty="0"/>
              <a:t>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100,000</a:t>
            </a:r>
            <a:r>
              <a:rPr lang="ko-KR" altLang="en-US" dirty="0"/>
              <a:t>동</a:t>
            </a:r>
            <a:r>
              <a:rPr lang="en-US" altLang="ko-KR" dirty="0"/>
              <a:t>: 23</a:t>
            </a:r>
            <a:r>
              <a:rPr lang="ko-KR" altLang="en-US" dirty="0"/>
              <a:t>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87E3C-204E-7D12-80F2-7E42460243C4}"/>
              </a:ext>
            </a:extLst>
          </p:cNvPr>
          <p:cNvSpPr txBox="1"/>
          <p:nvPr/>
        </p:nvSpPr>
        <p:spPr>
          <a:xfrm>
            <a:off x="1304925" y="2905125"/>
            <a:ext cx="956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돈은 다 들고 다니지 말고 호텔 금고에 적당히 보관</a:t>
            </a:r>
            <a:endParaRPr lang="en-US" altLang="ko-KR" dirty="0"/>
          </a:p>
          <a:p>
            <a:r>
              <a:rPr lang="ko-KR" altLang="en-US" dirty="0"/>
              <a:t>환전한 것은 가급적 다 쓰고 오기 </a:t>
            </a:r>
            <a:r>
              <a:rPr lang="en-US" altLang="ko-KR" dirty="0"/>
              <a:t>– </a:t>
            </a:r>
            <a:r>
              <a:rPr lang="ko-KR" altLang="en-US" dirty="0"/>
              <a:t>특히 동은 다 쓸 것</a:t>
            </a:r>
            <a:r>
              <a:rPr lang="en-US" altLang="ko-KR" dirty="0"/>
              <a:t>(</a:t>
            </a:r>
            <a:r>
              <a:rPr lang="ko-KR" altLang="en-US" dirty="0"/>
              <a:t>마지막날 쇼핑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금액이 큰 것들은 카드로 결재하고 아들에게 청구할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392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98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강 상구</dc:creator>
  <cp:lastModifiedBy>강 상구</cp:lastModifiedBy>
  <cp:revision>1</cp:revision>
  <dcterms:created xsi:type="dcterms:W3CDTF">2025-01-24T07:47:25Z</dcterms:created>
  <dcterms:modified xsi:type="dcterms:W3CDTF">2025-01-24T08:07:07Z</dcterms:modified>
</cp:coreProperties>
</file>