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29D27-CC07-AA3F-B5A8-5A1034878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90C221-A577-DF5C-9236-8237478D8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C8B8E-00F7-36F1-CB47-E8EC80B1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22AC1-2B93-F3C9-EE91-5B44EC73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FBCAE-9273-F555-9861-2DF623D4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BC90F-5F1E-6884-ABCE-6BBD3401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D4ED0E-0C34-16A3-740F-F24205808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DBC0A-887A-4C29-8368-2C27F7DC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EC133-343C-D385-10CC-D89F9985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D6551-F6E9-4120-D985-4EFAD2D9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0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CFDC00-5517-105C-AD57-036CB181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18CDD-D2BE-519D-B8F8-0949EAD0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B7B4A-032C-E13B-EB77-F2AEDB17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6E968-60A9-0B92-7EBC-8C3A8A82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0F687-0A32-5D48-B836-3CFD2204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2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2A1B3-BE15-4B83-2DEC-6A9CA65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5CF43-50D5-5042-9095-14E0E063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46701-4DFE-C9B7-56FA-A5152B16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5E4A4-2CF7-6060-EA97-45E6D0E2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6FB1D-9E89-F5A7-CEE7-F2A7AF4F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7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09C14-FA90-7E1F-8DFC-1FE394F6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484F5-947B-1CEA-1193-45694680B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D1985-63AB-A934-8797-00691B7D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47099-D84C-D8A0-D5D6-6F964CD6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F4186-ADF3-B152-8F2A-2A0B65EE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4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99608-3341-A1B4-F0C8-1EE4EC10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0B648-D554-3EB3-043C-DE709F7CF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536C49-D9B6-ADA4-879B-8B54ABDEE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83107-3916-C58D-51A3-0F4ED55F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5F32E-85BB-C69F-4D7A-88242F34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2C2DE5-9330-F0BB-5787-B4EB1C9E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2310-06AD-E80E-E7D1-01FF91A6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A4119-C25C-4F64-6372-6ADECE4C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06041-10CD-D070-D66A-EB802A2B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383491-E80E-1983-056F-84DEBDB27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CB5E0-A97D-7A0A-7091-DED0C680C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E9A03F-501E-9550-3E40-0CE9ECFA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D1D8B-749C-D73A-21F6-F24B188A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5DAB2C-198F-4130-BB0B-2E159558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4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3ACF-3396-CDCC-985C-E233FC5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B98278-144C-DD6B-AF9C-0E9E26BB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F52E9-BACA-A37F-5FA4-31C59712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BF067-C7B4-51B7-3EEA-EF9504B1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62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7DB5EB-C3DC-5108-8990-AA57D959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E8D2D4-3C27-FC49-B475-A7A17A51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082CF9-A90D-D807-BF24-3D2E2838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6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84D1-4C51-979F-7DD2-3F81EF5F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8F09B-D098-03A0-B6EF-B87E7A194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B7918A-BFE5-4D6D-37CF-38209E263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1A71AA-07D9-B8D1-DA48-D5B52FCA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75CF2-D869-B4A2-5CEB-A7A22B9D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71A4E-CB5E-1C89-2AC1-5249B738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91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31085-D149-7975-3D10-78384AFF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7932A4-24C3-A1F1-297C-7A015452A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E3797D-B945-6C11-6683-17497ED37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8D30D-D0A9-BC6F-91E8-2D4BAAC7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876A4E-21B5-250D-2F16-E32349D5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291AE-35EB-F143-1973-3620988D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1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A38268-0EDF-E732-9BCE-F7762B16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592FA-7844-387C-C07D-A460D6B0D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0E23E-8C97-85D3-61EF-20FC9716D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39C5-31A5-4070-AF21-9D0776263D61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098D1-DD7E-430A-717A-2E820ECAE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A54C1-F86D-5164-991A-71716D5BF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9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AB29737-B646-AA6C-761C-77CF90D57283}"/>
              </a:ext>
            </a:extLst>
          </p:cNvPr>
          <p:cNvSpPr/>
          <p:nvPr/>
        </p:nvSpPr>
        <p:spPr>
          <a:xfrm>
            <a:off x="1982709" y="633740"/>
            <a:ext cx="8229600" cy="10049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6AF118-FEFD-B26B-AFA2-AD734F71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6" y="769367"/>
            <a:ext cx="733679" cy="7336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65D42C-C51C-D03D-2FB2-8E48E3F73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576" y="769367"/>
            <a:ext cx="691059" cy="7336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8C5D9B-B223-EDFB-CA41-3A12FED9E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83" y="769366"/>
            <a:ext cx="1304317" cy="733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02079D-732A-9E43-87EF-8E4FE16339AC}"/>
              </a:ext>
            </a:extLst>
          </p:cNvPr>
          <p:cNvSpPr txBox="1"/>
          <p:nvPr/>
        </p:nvSpPr>
        <p:spPr>
          <a:xfrm>
            <a:off x="1982709" y="372129"/>
            <a:ext cx="2009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웹 브라우저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1A484EE-5C1A-C89A-5183-0FCE91D0986D}"/>
              </a:ext>
            </a:extLst>
          </p:cNvPr>
          <p:cNvSpPr/>
          <p:nvPr/>
        </p:nvSpPr>
        <p:spPr>
          <a:xfrm>
            <a:off x="1982709" y="4934139"/>
            <a:ext cx="8229600" cy="14470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6D17A39-D593-9EDA-A8AE-7B39D1C76F46}"/>
              </a:ext>
            </a:extLst>
          </p:cNvPr>
          <p:cNvSpPr/>
          <p:nvPr/>
        </p:nvSpPr>
        <p:spPr>
          <a:xfrm>
            <a:off x="1981200" y="2462463"/>
            <a:ext cx="8229600" cy="17288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A3C0414-249D-03D8-4CF1-79DACDFBAF1A}"/>
              </a:ext>
            </a:extLst>
          </p:cNvPr>
          <p:cNvSpPr/>
          <p:nvPr/>
        </p:nvSpPr>
        <p:spPr>
          <a:xfrm>
            <a:off x="5798655" y="1788255"/>
            <a:ext cx="452673" cy="443620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C515F32-8515-F6A6-FB84-1973139E1443}"/>
              </a:ext>
            </a:extLst>
          </p:cNvPr>
          <p:cNvSpPr/>
          <p:nvPr/>
        </p:nvSpPr>
        <p:spPr>
          <a:xfrm>
            <a:off x="3800600" y="4326128"/>
            <a:ext cx="452673" cy="443620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BEBE290-E36E-276A-10CD-767F5B4110B5}"/>
              </a:ext>
            </a:extLst>
          </p:cNvPr>
          <p:cNvSpPr/>
          <p:nvPr/>
        </p:nvSpPr>
        <p:spPr>
          <a:xfrm rot="10800000">
            <a:off x="7625434" y="4326107"/>
            <a:ext cx="452673" cy="443620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52341B-1475-5B74-AAF3-E8DE7A890E99}"/>
              </a:ext>
            </a:extLst>
          </p:cNvPr>
          <p:cNvSpPr txBox="1"/>
          <p:nvPr/>
        </p:nvSpPr>
        <p:spPr>
          <a:xfrm>
            <a:off x="1977317" y="2235794"/>
            <a:ext cx="2009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웹애플리케이션</a:t>
            </a:r>
            <a:r>
              <a:rPr lang="ko-KR" altLang="en-US" sz="1100" dirty="0"/>
              <a:t> 서비스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0591A0-C752-4F8C-2E39-E349EE53370C}"/>
              </a:ext>
            </a:extLst>
          </p:cNvPr>
          <p:cNvSpPr txBox="1"/>
          <p:nvPr/>
        </p:nvSpPr>
        <p:spPr>
          <a:xfrm>
            <a:off x="1977317" y="4615358"/>
            <a:ext cx="2009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데이터 저장소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8CADEF-B6FA-D50C-300F-353C7971B91A}"/>
              </a:ext>
            </a:extLst>
          </p:cNvPr>
          <p:cNvSpPr txBox="1"/>
          <p:nvPr/>
        </p:nvSpPr>
        <p:spPr>
          <a:xfrm>
            <a:off x="5124261" y="6088633"/>
            <a:ext cx="2254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지라 홈 디렉터리</a:t>
            </a:r>
            <a:r>
              <a:rPr lang="en-US" altLang="ko-KR" sz="1100" dirty="0"/>
              <a:t>(JIRA_HOME)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C91756-69AA-2169-AF68-CAAD60E2021E}"/>
              </a:ext>
            </a:extLst>
          </p:cNvPr>
          <p:cNvSpPr txBox="1"/>
          <p:nvPr/>
        </p:nvSpPr>
        <p:spPr>
          <a:xfrm>
            <a:off x="4934135" y="3798626"/>
            <a:ext cx="2691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지라 설치 디렉터리</a:t>
            </a:r>
            <a:r>
              <a:rPr lang="en-US" altLang="ko-KR" sz="1100" dirty="0"/>
              <a:t>(JIRA_INSTALL)</a:t>
            </a:r>
            <a:endParaRPr lang="ko-KR" altLang="en-US" sz="11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CA11F2AF-C872-69CB-32BD-1916E641842D}"/>
              </a:ext>
            </a:extLst>
          </p:cNvPr>
          <p:cNvSpPr/>
          <p:nvPr/>
        </p:nvSpPr>
        <p:spPr>
          <a:xfrm>
            <a:off x="3364563" y="5220908"/>
            <a:ext cx="1093053" cy="76343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데이터베이스</a:t>
            </a:r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id="{045C21A7-AAC9-B53B-2AE9-40358BB529A3}"/>
              </a:ext>
            </a:extLst>
          </p:cNvPr>
          <p:cNvSpPr/>
          <p:nvPr/>
        </p:nvSpPr>
        <p:spPr>
          <a:xfrm>
            <a:off x="5558815" y="5214730"/>
            <a:ext cx="1093969" cy="76343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  <a:endParaRPr lang="en-US" altLang="ko-KR" sz="1100" dirty="0"/>
          </a:p>
          <a:p>
            <a:pPr algn="ctr"/>
            <a:r>
              <a:rPr lang="ko-KR" altLang="en-US" sz="1100" dirty="0"/>
              <a:t>인덱스</a:t>
            </a:r>
          </a:p>
        </p:txBody>
      </p:sp>
      <p:sp>
        <p:nvSpPr>
          <p:cNvPr id="28" name="순서도: 다중 문서 27">
            <a:extLst>
              <a:ext uri="{FF2B5EF4-FFF2-40B4-BE49-F238E27FC236}">
                <a16:creationId xmlns:a16="http://schemas.microsoft.com/office/drawing/2014/main" id="{8ACF78EA-2FB6-F9AB-4B6A-688CB553425E}"/>
              </a:ext>
            </a:extLst>
          </p:cNvPr>
          <p:cNvSpPr/>
          <p:nvPr/>
        </p:nvSpPr>
        <p:spPr>
          <a:xfrm>
            <a:off x="7652593" y="5214731"/>
            <a:ext cx="1093053" cy="763430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첨부 파일</a:t>
            </a:r>
          </a:p>
        </p:txBody>
      </p:sp>
      <p:sp>
        <p:nvSpPr>
          <p:cNvPr id="29" name="사각형: 잘린 한쪽 모서리 28">
            <a:extLst>
              <a:ext uri="{FF2B5EF4-FFF2-40B4-BE49-F238E27FC236}">
                <a16:creationId xmlns:a16="http://schemas.microsoft.com/office/drawing/2014/main" id="{FCD6A946-A893-9294-0C59-FD8D7EC03B4D}"/>
              </a:ext>
            </a:extLst>
          </p:cNvPr>
          <p:cNvSpPr/>
          <p:nvPr/>
        </p:nvSpPr>
        <p:spPr>
          <a:xfrm>
            <a:off x="2526845" y="2634044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워크플로우</a:t>
            </a:r>
            <a:endParaRPr lang="ko-KR" altLang="en-US" sz="1100" dirty="0"/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B33FED2E-B1ED-368F-690E-0803BC3C89C6}"/>
              </a:ext>
            </a:extLst>
          </p:cNvPr>
          <p:cNvSpPr/>
          <p:nvPr/>
        </p:nvSpPr>
        <p:spPr>
          <a:xfrm>
            <a:off x="2526845" y="3314254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WebDav</a:t>
            </a:r>
            <a:endParaRPr lang="ko-KR" altLang="en-US" sz="1100" dirty="0"/>
          </a:p>
        </p:txBody>
      </p:sp>
      <p:sp>
        <p:nvSpPr>
          <p:cNvPr id="31" name="사각형: 잘린 한쪽 모서리 30">
            <a:extLst>
              <a:ext uri="{FF2B5EF4-FFF2-40B4-BE49-F238E27FC236}">
                <a16:creationId xmlns:a16="http://schemas.microsoft.com/office/drawing/2014/main" id="{A4120A27-45FD-CD4E-A369-274CE5B978FF}"/>
              </a:ext>
            </a:extLst>
          </p:cNvPr>
          <p:cNvSpPr/>
          <p:nvPr/>
        </p:nvSpPr>
        <p:spPr>
          <a:xfrm>
            <a:off x="4477675" y="2632175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보안</a:t>
            </a:r>
          </a:p>
        </p:txBody>
      </p:sp>
      <p:sp>
        <p:nvSpPr>
          <p:cNvPr id="32" name="사각형: 잘린 한쪽 모서리 31">
            <a:extLst>
              <a:ext uri="{FF2B5EF4-FFF2-40B4-BE49-F238E27FC236}">
                <a16:creationId xmlns:a16="http://schemas.microsoft.com/office/drawing/2014/main" id="{8DA188FC-0B13-5E67-8F44-DD34C89E3246}"/>
              </a:ext>
            </a:extLst>
          </p:cNvPr>
          <p:cNvSpPr/>
          <p:nvPr/>
        </p:nvSpPr>
        <p:spPr>
          <a:xfrm>
            <a:off x="4491438" y="3310259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웹</a:t>
            </a:r>
            <a:r>
              <a:rPr lang="en-US" altLang="ko-KR" sz="1100" dirty="0"/>
              <a:t> </a:t>
            </a:r>
            <a:r>
              <a:rPr lang="ko-KR" altLang="en-US" sz="1100" dirty="0"/>
              <a:t>서비스</a:t>
            </a:r>
          </a:p>
        </p:txBody>
      </p:sp>
      <p:sp>
        <p:nvSpPr>
          <p:cNvPr id="33" name="사각형: 잘린 한쪽 모서리 32">
            <a:extLst>
              <a:ext uri="{FF2B5EF4-FFF2-40B4-BE49-F238E27FC236}">
                <a16:creationId xmlns:a16="http://schemas.microsoft.com/office/drawing/2014/main" id="{D0337E82-AAC9-00B7-8210-5F093A5A1164}"/>
              </a:ext>
            </a:extLst>
          </p:cNvPr>
          <p:cNvSpPr/>
          <p:nvPr/>
        </p:nvSpPr>
        <p:spPr>
          <a:xfrm>
            <a:off x="6531508" y="2629897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사용자 관리</a:t>
            </a:r>
          </a:p>
        </p:txBody>
      </p:sp>
      <p:sp>
        <p:nvSpPr>
          <p:cNvPr id="34" name="사각형: 잘린 한쪽 모서리 33">
            <a:extLst>
              <a:ext uri="{FF2B5EF4-FFF2-40B4-BE49-F238E27FC236}">
                <a16:creationId xmlns:a16="http://schemas.microsoft.com/office/drawing/2014/main" id="{C44AB544-6CE3-9635-7BD8-1242254513AD}"/>
              </a:ext>
            </a:extLst>
          </p:cNvPr>
          <p:cNvSpPr/>
          <p:nvPr/>
        </p:nvSpPr>
        <p:spPr>
          <a:xfrm>
            <a:off x="6540835" y="3310259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 서비스</a:t>
            </a:r>
          </a:p>
        </p:txBody>
      </p:sp>
      <p:sp>
        <p:nvSpPr>
          <p:cNvPr id="35" name="사각형: 잘린 한쪽 모서리 34">
            <a:extLst>
              <a:ext uri="{FF2B5EF4-FFF2-40B4-BE49-F238E27FC236}">
                <a16:creationId xmlns:a16="http://schemas.microsoft.com/office/drawing/2014/main" id="{2206899F-CD0E-C6DC-CF52-1588B4B192BE}"/>
              </a:ext>
            </a:extLst>
          </p:cNvPr>
          <p:cNvSpPr/>
          <p:nvPr/>
        </p:nvSpPr>
        <p:spPr>
          <a:xfrm>
            <a:off x="8580905" y="2628946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추가 기능</a:t>
            </a:r>
          </a:p>
        </p:txBody>
      </p:sp>
      <p:sp>
        <p:nvSpPr>
          <p:cNvPr id="36" name="사각형: 잘린 한쪽 모서리 35">
            <a:extLst>
              <a:ext uri="{FF2B5EF4-FFF2-40B4-BE49-F238E27FC236}">
                <a16:creationId xmlns:a16="http://schemas.microsoft.com/office/drawing/2014/main" id="{CF6021B0-9E9F-EADD-3C3F-A87E64D432D4}"/>
              </a:ext>
            </a:extLst>
          </p:cNvPr>
          <p:cNvSpPr/>
          <p:nvPr/>
        </p:nvSpPr>
        <p:spPr>
          <a:xfrm>
            <a:off x="8590232" y="3309308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알림 시스템</a:t>
            </a:r>
          </a:p>
        </p:txBody>
      </p:sp>
    </p:spTree>
    <p:extLst>
      <p:ext uri="{BB962C8B-B14F-4D97-AF65-F5344CB8AC3E}">
        <p14:creationId xmlns:p14="http://schemas.microsoft.com/office/powerpoint/2010/main" val="27320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1E31D-F63B-A80E-A943-0D13EFA51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81AAAA0-13F8-5AB5-742C-FE56B070D6E7}"/>
              </a:ext>
            </a:extLst>
          </p:cNvPr>
          <p:cNvSpPr/>
          <p:nvPr/>
        </p:nvSpPr>
        <p:spPr>
          <a:xfrm>
            <a:off x="8575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1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7457F49-17CD-F16E-73DB-D3F7B4877699}"/>
              </a:ext>
            </a:extLst>
          </p:cNvPr>
          <p:cNvSpPr/>
          <p:nvPr/>
        </p:nvSpPr>
        <p:spPr>
          <a:xfrm>
            <a:off x="15179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2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837C21C-8A41-B4A4-87B5-D88B7C8E2428}"/>
              </a:ext>
            </a:extLst>
          </p:cNvPr>
          <p:cNvSpPr/>
          <p:nvPr/>
        </p:nvSpPr>
        <p:spPr>
          <a:xfrm>
            <a:off x="21783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3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C06E5B5-8788-588E-EF4D-27EA1EB20188}"/>
              </a:ext>
            </a:extLst>
          </p:cNvPr>
          <p:cNvSpPr/>
          <p:nvPr/>
        </p:nvSpPr>
        <p:spPr>
          <a:xfrm>
            <a:off x="28387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4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E35AF6-E5D7-D6A8-546E-8D852F4C3944}"/>
              </a:ext>
            </a:extLst>
          </p:cNvPr>
          <p:cNvSpPr/>
          <p:nvPr/>
        </p:nvSpPr>
        <p:spPr>
          <a:xfrm>
            <a:off x="34991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5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68362AC-6BD4-CFF7-D221-4BD046C1F4E3}"/>
              </a:ext>
            </a:extLst>
          </p:cNvPr>
          <p:cNvSpPr/>
          <p:nvPr/>
        </p:nvSpPr>
        <p:spPr>
          <a:xfrm>
            <a:off x="41595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6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98B117-2C3D-24B1-17FC-FC1EBA81DE8B}"/>
              </a:ext>
            </a:extLst>
          </p:cNvPr>
          <p:cNvSpPr/>
          <p:nvPr/>
        </p:nvSpPr>
        <p:spPr>
          <a:xfrm>
            <a:off x="48199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7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3AD5612-7FB3-61FE-7903-1394701ED1EB}"/>
              </a:ext>
            </a:extLst>
          </p:cNvPr>
          <p:cNvSpPr/>
          <p:nvPr/>
        </p:nvSpPr>
        <p:spPr>
          <a:xfrm>
            <a:off x="54803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8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1437D49-7A14-B1F4-79A3-6577D601E047}"/>
              </a:ext>
            </a:extLst>
          </p:cNvPr>
          <p:cNvSpPr/>
          <p:nvPr/>
        </p:nvSpPr>
        <p:spPr>
          <a:xfrm>
            <a:off x="61407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9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6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496AB-EE8C-355F-8F76-899C937C8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18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CCF91-5754-7C78-52C9-BA3CE27FF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66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49</Words>
  <Application>Microsoft Office PowerPoint</Application>
  <PresentationFormat>와이드스크린</PresentationFormat>
  <Paragraphs>26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상구 강</dc:creator>
  <cp:lastModifiedBy>강 상구</cp:lastModifiedBy>
  <cp:revision>2</cp:revision>
  <dcterms:created xsi:type="dcterms:W3CDTF">2025-01-12T00:14:35Z</dcterms:created>
  <dcterms:modified xsi:type="dcterms:W3CDTF">2025-01-23T05:50:48Z</dcterms:modified>
</cp:coreProperties>
</file>