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65" r:id="rId5"/>
    <p:sldId id="264" r:id="rId6"/>
    <p:sldId id="261" r:id="rId7"/>
    <p:sldId id="262" r:id="rId8"/>
    <p:sldId id="263" r:id="rId9"/>
    <p:sldId id="259" r:id="rId10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870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2329D27-CC07-AA3F-B5A8-5A1034878AE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290C221-A577-DF5C-9236-8237478D85D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96C8B8E-00F7-36F1-CB47-E8EC80B14A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F822AC1-2B93-F3C9-EE91-5B44EC7360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77FBCAE-9273-F555-9861-2DF623D465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6244327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6CBC90F-5F1E-6884-ABCE-6BBD34019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3BD4ED0E-0C34-16A3-740F-F242058085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F6DBC0A-887A-4C29-8368-2C27F7DC18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FAEC133-343C-D385-10CC-D89F9985C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FD6551-F6E9-4120-D985-4EFAD2D9EB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470441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BCFDC00-5517-105C-AD57-036CB1818C2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3E18CDD-D2BE-519D-B8F8-0949EAD0AFA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11B7B4A-032C-E13B-EB77-F2AEDB17D3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1F6E968-60A9-0B92-7EBC-8C3A8A820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200F687-0A32-5D48-B836-3CFD220465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40289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02A1B3-BE15-4B83-2DEC-6A9CA65F48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4E5CF43-50D5-5042-9095-14E0E063F99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246701-4DFE-C9B7-56FA-A5152B16E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6A5E4A4-2CF7-6060-EA97-45E6D0E21B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7A6FB1D-9E89-F5A7-CEE7-F2A7AF4F51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074918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B209C14-FA90-7E1F-8DFC-1FE394F626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9E484F5-947B-1CEA-1193-45694680BA2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E7D1985-63AB-A934-8797-00691B7DA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D347099-D84C-D8A0-D5D6-6F964CD667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47F4186-ADF3-B152-8F2A-2A0B65EE6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624805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599608-3341-A1B4-F0C8-1EE4EC1060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780B648-D554-3EB3-043C-DE709F7CF1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9B536C49-D9B6-ADA4-879B-8B54ABDEE2A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CD83107-3916-C58D-51A3-0F4ED55F87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D45F32E-85BB-C69F-4D7A-88242F3406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5F2C2DE5-9330-F0BB-5787-B4EB1C9E2A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7232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9BF2310-06AD-E80E-E7D1-01FF91A652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97A4119-C25C-4F64-6372-6ADECE4CE1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06041-10CD-D070-D66A-EB802A2BBBE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48383491-E80E-1983-056F-84DEBDB27F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0B5CB5E0-A97D-7A0A-7091-DED0C680CF5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AAE9A03F-501E-9550-3E40-0CE9ECFA0B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25D1D8B-749C-D73A-21F6-F24B188A281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55DAB2C-198F-4130-BB0B-2E1595589D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31476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F783ACF-3396-CDCC-985C-E233FC5DCB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DB98278-144C-DD6B-AF9C-0E9E26BB5A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68F52E9-BACA-A37F-5FA4-31C59712EB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E60BF067-C7B4-51B7-3EEA-EF9504B169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206288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067DB5EB-C3DC-5108-8990-AA57D95948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0E8D2D4-3C27-FC49-B475-A7A17A5112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30082CF9-A90D-D807-BF24-3D2E28381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511663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3E84D1-4C51-979F-7DD2-3F81EF5F97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658F09B-D098-03A0-B6EF-B87E7A194D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EB7918A-BFE5-4D6D-37CF-38209E2637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51A71AA-07D9-B8D1-DA48-D5B52FCA2E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0E75CF2-D869-B4A2-5CEB-A7A22B9D7E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80371A4E-CB5E-1C89-2AC1-5249B73806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559162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A631085-D149-7975-3D10-78384AFFB5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F07932A4-24C3-A1F1-297C-7A015452A87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9E3797D-B945-6C11-6683-17497ED3731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F8D30D-D0A9-BC6F-91E8-2D4BAAC732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B2C39C5-31A5-4070-AF21-9D0776263D6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AA876A4E-21B5-250D-2F16-E32349D5CC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60291AE-35EB-F143-1973-3620988D1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7141108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4AA38268-0EDF-E732-9BCE-F7762B16D3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7592FA-7844-387C-C07D-A460D6B0D73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B70E23E-8C97-85D3-61EF-20FC9716DE2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B2C39C5-31A5-4070-AF21-9D0776263D61}" type="datetimeFigureOut">
              <a:rPr lang="ko-KR" altLang="en-US" smtClean="0"/>
              <a:t>2025-02-11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01098D1-DD7E-430A-717A-2E820ECAE2B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56A54C1-F86D-5164-991A-71716D5BF1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ABC927-D779-446D-9972-CF844245A16D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197964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사각형: 둥근 모서리 11">
            <a:extLst>
              <a:ext uri="{FF2B5EF4-FFF2-40B4-BE49-F238E27FC236}">
                <a16:creationId xmlns:a16="http://schemas.microsoft.com/office/drawing/2014/main" id="{CAB29737-B646-AA6C-761C-77CF90D57283}"/>
              </a:ext>
            </a:extLst>
          </p:cNvPr>
          <p:cNvSpPr/>
          <p:nvPr/>
        </p:nvSpPr>
        <p:spPr>
          <a:xfrm>
            <a:off x="1982709" y="633740"/>
            <a:ext cx="8229600" cy="100493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3" name="그림 12">
            <a:extLst>
              <a:ext uri="{FF2B5EF4-FFF2-40B4-BE49-F238E27FC236}">
                <a16:creationId xmlns:a16="http://schemas.microsoft.com/office/drawing/2014/main" id="{606AF118-FEFD-B26B-AFA2-AD734F7167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00456" y="769367"/>
            <a:ext cx="733679" cy="733679"/>
          </a:xfrm>
          <a:prstGeom prst="rect">
            <a:avLst/>
          </a:prstGeom>
        </p:spPr>
      </p:pic>
      <p:pic>
        <p:nvPicPr>
          <p:cNvPr id="14" name="그림 13">
            <a:extLst>
              <a:ext uri="{FF2B5EF4-FFF2-40B4-BE49-F238E27FC236}">
                <a16:creationId xmlns:a16="http://schemas.microsoft.com/office/drawing/2014/main" id="{4565D42C-C51C-D03D-2FB2-8E48E3F7321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82576" y="769367"/>
            <a:ext cx="691059" cy="733679"/>
          </a:xfrm>
          <a:prstGeom prst="rect">
            <a:avLst/>
          </a:prstGeom>
        </p:spPr>
      </p:pic>
      <p:pic>
        <p:nvPicPr>
          <p:cNvPr id="15" name="그림 14">
            <a:extLst>
              <a:ext uri="{FF2B5EF4-FFF2-40B4-BE49-F238E27FC236}">
                <a16:creationId xmlns:a16="http://schemas.microsoft.com/office/drawing/2014/main" id="{D28C5D9B-B223-EDFB-CA41-3A12FED9EF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55583" y="769366"/>
            <a:ext cx="1304317" cy="733679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D602079D-732A-9E43-87EF-8E4FE16339AC}"/>
              </a:ext>
            </a:extLst>
          </p:cNvPr>
          <p:cNvSpPr txBox="1"/>
          <p:nvPr/>
        </p:nvSpPr>
        <p:spPr>
          <a:xfrm>
            <a:off x="1982709" y="372129"/>
            <a:ext cx="2009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웹 브라우저</a:t>
            </a:r>
          </a:p>
        </p:txBody>
      </p:sp>
      <p:sp>
        <p:nvSpPr>
          <p:cNvPr id="17" name="사각형: 둥근 모서리 16">
            <a:extLst>
              <a:ext uri="{FF2B5EF4-FFF2-40B4-BE49-F238E27FC236}">
                <a16:creationId xmlns:a16="http://schemas.microsoft.com/office/drawing/2014/main" id="{21A484EE-5C1A-C89A-5183-0FCE91D0986D}"/>
              </a:ext>
            </a:extLst>
          </p:cNvPr>
          <p:cNvSpPr/>
          <p:nvPr/>
        </p:nvSpPr>
        <p:spPr>
          <a:xfrm>
            <a:off x="1982709" y="4934139"/>
            <a:ext cx="8229600" cy="1447042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8" name="사각형: 둥근 모서리 17">
            <a:extLst>
              <a:ext uri="{FF2B5EF4-FFF2-40B4-BE49-F238E27FC236}">
                <a16:creationId xmlns:a16="http://schemas.microsoft.com/office/drawing/2014/main" id="{46D17A39-D593-9EDA-A8AE-7B39D1C76F46}"/>
              </a:ext>
            </a:extLst>
          </p:cNvPr>
          <p:cNvSpPr/>
          <p:nvPr/>
        </p:nvSpPr>
        <p:spPr>
          <a:xfrm>
            <a:off x="1981200" y="2462463"/>
            <a:ext cx="8229600" cy="1728894"/>
          </a:xfrm>
          <a:prstGeom prst="roundRect">
            <a:avLst/>
          </a:prstGeom>
          <a:solidFill>
            <a:schemeClr val="accent5">
              <a:lumMod val="20000"/>
              <a:lumOff val="80000"/>
            </a:schemeClr>
          </a:solidFill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화살표: 아래쪽 18">
            <a:extLst>
              <a:ext uri="{FF2B5EF4-FFF2-40B4-BE49-F238E27FC236}">
                <a16:creationId xmlns:a16="http://schemas.microsoft.com/office/drawing/2014/main" id="{6A3C0414-249D-03D8-4CF1-79DACDFBAF1A}"/>
              </a:ext>
            </a:extLst>
          </p:cNvPr>
          <p:cNvSpPr/>
          <p:nvPr/>
        </p:nvSpPr>
        <p:spPr>
          <a:xfrm>
            <a:off x="5798655" y="1788255"/>
            <a:ext cx="452673" cy="443620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화살표: 아래쪽 19">
            <a:extLst>
              <a:ext uri="{FF2B5EF4-FFF2-40B4-BE49-F238E27FC236}">
                <a16:creationId xmlns:a16="http://schemas.microsoft.com/office/drawing/2014/main" id="{BC515F32-8515-F6A6-FB84-1973139E1443}"/>
              </a:ext>
            </a:extLst>
          </p:cNvPr>
          <p:cNvSpPr/>
          <p:nvPr/>
        </p:nvSpPr>
        <p:spPr>
          <a:xfrm>
            <a:off x="3800600" y="4326128"/>
            <a:ext cx="452673" cy="443620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화살표: 아래쪽 20">
            <a:extLst>
              <a:ext uri="{FF2B5EF4-FFF2-40B4-BE49-F238E27FC236}">
                <a16:creationId xmlns:a16="http://schemas.microsoft.com/office/drawing/2014/main" id="{ABEBE290-E36E-276A-10CD-767F5B4110B5}"/>
              </a:ext>
            </a:extLst>
          </p:cNvPr>
          <p:cNvSpPr/>
          <p:nvPr/>
        </p:nvSpPr>
        <p:spPr>
          <a:xfrm rot="10800000">
            <a:off x="7625434" y="4326107"/>
            <a:ext cx="452673" cy="443620"/>
          </a:xfrm>
          <a:prstGeom prst="downArrow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7C52341B-1475-5B74-AAF3-E8DE7A890E99}"/>
              </a:ext>
            </a:extLst>
          </p:cNvPr>
          <p:cNvSpPr txBox="1"/>
          <p:nvPr/>
        </p:nvSpPr>
        <p:spPr>
          <a:xfrm>
            <a:off x="1977317" y="2235794"/>
            <a:ext cx="2009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 err="1"/>
              <a:t>웹애플리케이션</a:t>
            </a:r>
            <a:r>
              <a:rPr lang="ko-KR" altLang="en-US" sz="1100" dirty="0"/>
              <a:t> 서비스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20591A0-C752-4F8C-2E39-E349EE53370C}"/>
              </a:ext>
            </a:extLst>
          </p:cNvPr>
          <p:cNvSpPr txBox="1"/>
          <p:nvPr/>
        </p:nvSpPr>
        <p:spPr>
          <a:xfrm>
            <a:off x="1977317" y="4615358"/>
            <a:ext cx="2009522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1100" dirty="0"/>
              <a:t>데이터 저장소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818CADEF-B6FA-D50C-300F-353C7971B91A}"/>
              </a:ext>
            </a:extLst>
          </p:cNvPr>
          <p:cNvSpPr txBox="1"/>
          <p:nvPr/>
        </p:nvSpPr>
        <p:spPr>
          <a:xfrm>
            <a:off x="5124261" y="6088633"/>
            <a:ext cx="2254135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지라 홈 디렉터리</a:t>
            </a:r>
            <a:r>
              <a:rPr lang="en-US" altLang="ko-KR" sz="1100" dirty="0"/>
              <a:t>(JIRA_HOME)</a:t>
            </a:r>
            <a:endParaRPr lang="ko-KR" altLang="en-US" sz="11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BC91756-69AA-2169-AF68-CAAD60E2021E}"/>
              </a:ext>
            </a:extLst>
          </p:cNvPr>
          <p:cNvSpPr txBox="1"/>
          <p:nvPr/>
        </p:nvSpPr>
        <p:spPr>
          <a:xfrm>
            <a:off x="4934135" y="3798626"/>
            <a:ext cx="2691299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1100" dirty="0"/>
              <a:t>지라 설치 디렉터리</a:t>
            </a:r>
            <a:r>
              <a:rPr lang="en-US" altLang="ko-KR" sz="1100" dirty="0"/>
              <a:t>(JIRA_INSTALL)</a:t>
            </a:r>
            <a:endParaRPr lang="ko-KR" altLang="en-US" sz="1100" dirty="0"/>
          </a:p>
        </p:txBody>
      </p:sp>
      <p:sp>
        <p:nvSpPr>
          <p:cNvPr id="26" name="순서도: 자기 디스크 25">
            <a:extLst>
              <a:ext uri="{FF2B5EF4-FFF2-40B4-BE49-F238E27FC236}">
                <a16:creationId xmlns:a16="http://schemas.microsoft.com/office/drawing/2014/main" id="{CA11F2AF-C872-69CB-32BD-1916E641842D}"/>
              </a:ext>
            </a:extLst>
          </p:cNvPr>
          <p:cNvSpPr/>
          <p:nvPr/>
        </p:nvSpPr>
        <p:spPr>
          <a:xfrm>
            <a:off x="3364563" y="5220908"/>
            <a:ext cx="1093053" cy="76343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데이터베이스</a:t>
            </a:r>
          </a:p>
        </p:txBody>
      </p:sp>
      <p:sp>
        <p:nvSpPr>
          <p:cNvPr id="27" name="순서도: 자기 디스크 26">
            <a:extLst>
              <a:ext uri="{FF2B5EF4-FFF2-40B4-BE49-F238E27FC236}">
                <a16:creationId xmlns:a16="http://schemas.microsoft.com/office/drawing/2014/main" id="{045C21A7-AAC9-B53B-2AE9-40358BB529A3}"/>
              </a:ext>
            </a:extLst>
          </p:cNvPr>
          <p:cNvSpPr/>
          <p:nvPr/>
        </p:nvSpPr>
        <p:spPr>
          <a:xfrm>
            <a:off x="5558815" y="5214730"/>
            <a:ext cx="1093969" cy="763431"/>
          </a:xfrm>
          <a:prstGeom prst="flowChartMagneticDisk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</a:t>
            </a:r>
            <a:endParaRPr lang="en-US" altLang="ko-KR" sz="1100" dirty="0"/>
          </a:p>
          <a:p>
            <a:pPr algn="ctr"/>
            <a:r>
              <a:rPr lang="ko-KR" altLang="en-US" sz="1100" dirty="0"/>
              <a:t>인덱스</a:t>
            </a:r>
          </a:p>
        </p:txBody>
      </p:sp>
      <p:sp>
        <p:nvSpPr>
          <p:cNvPr id="28" name="순서도: 다중 문서 27">
            <a:extLst>
              <a:ext uri="{FF2B5EF4-FFF2-40B4-BE49-F238E27FC236}">
                <a16:creationId xmlns:a16="http://schemas.microsoft.com/office/drawing/2014/main" id="{8ACF78EA-2FB6-F9AB-4B6A-688CB553425E}"/>
              </a:ext>
            </a:extLst>
          </p:cNvPr>
          <p:cNvSpPr/>
          <p:nvPr/>
        </p:nvSpPr>
        <p:spPr>
          <a:xfrm>
            <a:off x="7652593" y="5214731"/>
            <a:ext cx="1093053" cy="763430"/>
          </a:xfrm>
          <a:prstGeom prst="flowChartMultidocumen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첨부 파일</a:t>
            </a:r>
          </a:p>
        </p:txBody>
      </p:sp>
      <p:sp>
        <p:nvSpPr>
          <p:cNvPr id="29" name="사각형: 잘린 한쪽 모서리 28">
            <a:extLst>
              <a:ext uri="{FF2B5EF4-FFF2-40B4-BE49-F238E27FC236}">
                <a16:creationId xmlns:a16="http://schemas.microsoft.com/office/drawing/2014/main" id="{FCD6A946-A893-9294-0C59-FD8D7EC03B4D}"/>
              </a:ext>
            </a:extLst>
          </p:cNvPr>
          <p:cNvSpPr/>
          <p:nvPr/>
        </p:nvSpPr>
        <p:spPr>
          <a:xfrm>
            <a:off x="2526845" y="2634044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/>
              <a:t>워크플로우</a:t>
            </a:r>
            <a:endParaRPr lang="ko-KR" altLang="en-US" sz="1100" dirty="0"/>
          </a:p>
        </p:txBody>
      </p:sp>
      <p:sp>
        <p:nvSpPr>
          <p:cNvPr id="30" name="사각형: 잘린 한쪽 모서리 29">
            <a:extLst>
              <a:ext uri="{FF2B5EF4-FFF2-40B4-BE49-F238E27FC236}">
                <a16:creationId xmlns:a16="http://schemas.microsoft.com/office/drawing/2014/main" id="{B33FED2E-B1ED-368F-690E-0803BC3C89C6}"/>
              </a:ext>
            </a:extLst>
          </p:cNvPr>
          <p:cNvSpPr/>
          <p:nvPr/>
        </p:nvSpPr>
        <p:spPr>
          <a:xfrm>
            <a:off x="2526845" y="3314254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100" dirty="0" err="1"/>
              <a:t>WebDav</a:t>
            </a:r>
            <a:endParaRPr lang="ko-KR" altLang="en-US" sz="1100" dirty="0"/>
          </a:p>
        </p:txBody>
      </p:sp>
      <p:sp>
        <p:nvSpPr>
          <p:cNvPr id="31" name="사각형: 잘린 한쪽 모서리 30">
            <a:extLst>
              <a:ext uri="{FF2B5EF4-FFF2-40B4-BE49-F238E27FC236}">
                <a16:creationId xmlns:a16="http://schemas.microsoft.com/office/drawing/2014/main" id="{A4120A27-45FD-CD4E-A369-274CE5B978FF}"/>
              </a:ext>
            </a:extLst>
          </p:cNvPr>
          <p:cNvSpPr/>
          <p:nvPr/>
        </p:nvSpPr>
        <p:spPr>
          <a:xfrm>
            <a:off x="4477675" y="2632175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보안</a:t>
            </a:r>
          </a:p>
        </p:txBody>
      </p:sp>
      <p:sp>
        <p:nvSpPr>
          <p:cNvPr id="32" name="사각형: 잘린 한쪽 모서리 31">
            <a:extLst>
              <a:ext uri="{FF2B5EF4-FFF2-40B4-BE49-F238E27FC236}">
                <a16:creationId xmlns:a16="http://schemas.microsoft.com/office/drawing/2014/main" id="{8DA188FC-0B13-5E67-8F44-DD34C89E3246}"/>
              </a:ext>
            </a:extLst>
          </p:cNvPr>
          <p:cNvSpPr/>
          <p:nvPr/>
        </p:nvSpPr>
        <p:spPr>
          <a:xfrm>
            <a:off x="4491438" y="3310259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웹</a:t>
            </a:r>
            <a:r>
              <a:rPr lang="en-US" altLang="ko-KR" sz="1100" dirty="0"/>
              <a:t> </a:t>
            </a:r>
            <a:r>
              <a:rPr lang="ko-KR" altLang="en-US" sz="1100" dirty="0"/>
              <a:t>서비스</a:t>
            </a:r>
          </a:p>
        </p:txBody>
      </p:sp>
      <p:sp>
        <p:nvSpPr>
          <p:cNvPr id="33" name="사각형: 잘린 한쪽 모서리 32">
            <a:extLst>
              <a:ext uri="{FF2B5EF4-FFF2-40B4-BE49-F238E27FC236}">
                <a16:creationId xmlns:a16="http://schemas.microsoft.com/office/drawing/2014/main" id="{D0337E82-AAC9-00B7-8210-5F093A5A1164}"/>
              </a:ext>
            </a:extLst>
          </p:cNvPr>
          <p:cNvSpPr/>
          <p:nvPr/>
        </p:nvSpPr>
        <p:spPr>
          <a:xfrm>
            <a:off x="6531508" y="2629897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사용자 관리</a:t>
            </a:r>
          </a:p>
        </p:txBody>
      </p:sp>
      <p:sp>
        <p:nvSpPr>
          <p:cNvPr id="34" name="사각형: 잘린 한쪽 모서리 33">
            <a:extLst>
              <a:ext uri="{FF2B5EF4-FFF2-40B4-BE49-F238E27FC236}">
                <a16:creationId xmlns:a16="http://schemas.microsoft.com/office/drawing/2014/main" id="{C44AB544-6CE3-9635-7BD8-1242254513AD}"/>
              </a:ext>
            </a:extLst>
          </p:cNvPr>
          <p:cNvSpPr/>
          <p:nvPr/>
        </p:nvSpPr>
        <p:spPr>
          <a:xfrm>
            <a:off x="6540835" y="3310259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검색 서비스</a:t>
            </a:r>
          </a:p>
        </p:txBody>
      </p:sp>
      <p:sp>
        <p:nvSpPr>
          <p:cNvPr id="35" name="사각형: 잘린 한쪽 모서리 34">
            <a:extLst>
              <a:ext uri="{FF2B5EF4-FFF2-40B4-BE49-F238E27FC236}">
                <a16:creationId xmlns:a16="http://schemas.microsoft.com/office/drawing/2014/main" id="{2206899F-CD0E-C6DC-CF52-1588B4B192BE}"/>
              </a:ext>
            </a:extLst>
          </p:cNvPr>
          <p:cNvSpPr/>
          <p:nvPr/>
        </p:nvSpPr>
        <p:spPr>
          <a:xfrm>
            <a:off x="8580905" y="2628946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추가 기능</a:t>
            </a:r>
          </a:p>
        </p:txBody>
      </p:sp>
      <p:sp>
        <p:nvSpPr>
          <p:cNvPr id="36" name="사각형: 잘린 한쪽 모서리 35">
            <a:extLst>
              <a:ext uri="{FF2B5EF4-FFF2-40B4-BE49-F238E27FC236}">
                <a16:creationId xmlns:a16="http://schemas.microsoft.com/office/drawing/2014/main" id="{CF6021B0-9E9F-EADD-3C3F-A87E64D432D4}"/>
              </a:ext>
            </a:extLst>
          </p:cNvPr>
          <p:cNvSpPr/>
          <p:nvPr/>
        </p:nvSpPr>
        <p:spPr>
          <a:xfrm>
            <a:off x="8590232" y="3309308"/>
            <a:ext cx="1084560" cy="406162"/>
          </a:xfrm>
          <a:prstGeom prst="snip1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z="1100" dirty="0"/>
              <a:t>알림 시스템</a:t>
            </a:r>
          </a:p>
        </p:txBody>
      </p:sp>
    </p:spTree>
    <p:extLst>
      <p:ext uri="{BB962C8B-B14F-4D97-AF65-F5344CB8AC3E}">
        <p14:creationId xmlns:p14="http://schemas.microsoft.com/office/powerpoint/2010/main" val="2732051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21E31D-F63B-A80E-A943-0D13EFA51E8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타원 1">
            <a:extLst>
              <a:ext uri="{FF2B5EF4-FFF2-40B4-BE49-F238E27FC236}">
                <a16:creationId xmlns:a16="http://schemas.microsoft.com/office/drawing/2014/main" id="{481AAAA0-13F8-5AB5-742C-FE56B070D6E7}"/>
              </a:ext>
            </a:extLst>
          </p:cNvPr>
          <p:cNvSpPr/>
          <p:nvPr/>
        </p:nvSpPr>
        <p:spPr>
          <a:xfrm>
            <a:off x="8575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1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3" name="타원 2">
            <a:extLst>
              <a:ext uri="{FF2B5EF4-FFF2-40B4-BE49-F238E27FC236}">
                <a16:creationId xmlns:a16="http://schemas.microsoft.com/office/drawing/2014/main" id="{37457F49-17CD-F16E-73DB-D3F7B4877699}"/>
              </a:ext>
            </a:extLst>
          </p:cNvPr>
          <p:cNvSpPr/>
          <p:nvPr/>
        </p:nvSpPr>
        <p:spPr>
          <a:xfrm>
            <a:off x="15179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2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4" name="타원 3">
            <a:extLst>
              <a:ext uri="{FF2B5EF4-FFF2-40B4-BE49-F238E27FC236}">
                <a16:creationId xmlns:a16="http://schemas.microsoft.com/office/drawing/2014/main" id="{2837C21C-8A41-B4A4-87B5-D88B7C8E2428}"/>
              </a:ext>
            </a:extLst>
          </p:cNvPr>
          <p:cNvSpPr/>
          <p:nvPr/>
        </p:nvSpPr>
        <p:spPr>
          <a:xfrm>
            <a:off x="21783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3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5" name="타원 4">
            <a:extLst>
              <a:ext uri="{FF2B5EF4-FFF2-40B4-BE49-F238E27FC236}">
                <a16:creationId xmlns:a16="http://schemas.microsoft.com/office/drawing/2014/main" id="{FC06E5B5-8788-588E-EF4D-27EA1EB20188}"/>
              </a:ext>
            </a:extLst>
          </p:cNvPr>
          <p:cNvSpPr/>
          <p:nvPr/>
        </p:nvSpPr>
        <p:spPr>
          <a:xfrm>
            <a:off x="28387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4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6" name="타원 5">
            <a:extLst>
              <a:ext uri="{FF2B5EF4-FFF2-40B4-BE49-F238E27FC236}">
                <a16:creationId xmlns:a16="http://schemas.microsoft.com/office/drawing/2014/main" id="{EAE35AF6-E5D7-D6A8-546E-8D852F4C3944}"/>
              </a:ext>
            </a:extLst>
          </p:cNvPr>
          <p:cNvSpPr/>
          <p:nvPr/>
        </p:nvSpPr>
        <p:spPr>
          <a:xfrm>
            <a:off x="34991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5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7" name="타원 6">
            <a:extLst>
              <a:ext uri="{FF2B5EF4-FFF2-40B4-BE49-F238E27FC236}">
                <a16:creationId xmlns:a16="http://schemas.microsoft.com/office/drawing/2014/main" id="{E68362AC-6BD4-CFF7-D221-4BD046C1F4E3}"/>
              </a:ext>
            </a:extLst>
          </p:cNvPr>
          <p:cNvSpPr/>
          <p:nvPr/>
        </p:nvSpPr>
        <p:spPr>
          <a:xfrm>
            <a:off x="41595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6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8" name="타원 7">
            <a:extLst>
              <a:ext uri="{FF2B5EF4-FFF2-40B4-BE49-F238E27FC236}">
                <a16:creationId xmlns:a16="http://schemas.microsoft.com/office/drawing/2014/main" id="{2998B117-2C3D-24B1-17FC-FC1EBA81DE8B}"/>
              </a:ext>
            </a:extLst>
          </p:cNvPr>
          <p:cNvSpPr/>
          <p:nvPr/>
        </p:nvSpPr>
        <p:spPr>
          <a:xfrm>
            <a:off x="48199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7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9" name="타원 8">
            <a:extLst>
              <a:ext uri="{FF2B5EF4-FFF2-40B4-BE49-F238E27FC236}">
                <a16:creationId xmlns:a16="http://schemas.microsoft.com/office/drawing/2014/main" id="{43AD5612-7FB3-61FE-7903-1394701ED1EB}"/>
              </a:ext>
            </a:extLst>
          </p:cNvPr>
          <p:cNvSpPr/>
          <p:nvPr/>
        </p:nvSpPr>
        <p:spPr>
          <a:xfrm>
            <a:off x="54803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8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  <p:sp>
        <p:nvSpPr>
          <p:cNvPr id="10" name="타원 9">
            <a:extLst>
              <a:ext uri="{FF2B5EF4-FFF2-40B4-BE49-F238E27FC236}">
                <a16:creationId xmlns:a16="http://schemas.microsoft.com/office/drawing/2014/main" id="{A1437D49-7A14-B1F4-79A3-6577D601E047}"/>
              </a:ext>
            </a:extLst>
          </p:cNvPr>
          <p:cNvSpPr/>
          <p:nvPr/>
        </p:nvSpPr>
        <p:spPr>
          <a:xfrm>
            <a:off x="6140738" y="609600"/>
            <a:ext cx="398607" cy="381000"/>
          </a:xfrm>
          <a:prstGeom prst="ellipse">
            <a:avLst/>
          </a:prstGeom>
          <a:solidFill>
            <a:schemeClr val="accent4">
              <a:lumMod val="40000"/>
              <a:lumOff val="60000"/>
            </a:schemeClr>
          </a:solidFill>
          <a:ln w="28575"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ln w="19050">
                  <a:solidFill>
                    <a:schemeClr val="accent2">
                      <a:lumMod val="75000"/>
                    </a:schemeClr>
                  </a:solidFill>
                </a:ln>
                <a:solidFill>
                  <a:schemeClr val="tx1"/>
                </a:solidFill>
              </a:rPr>
              <a:t>9</a:t>
            </a:r>
            <a:endParaRPr lang="ko-KR" altLang="en-US" sz="1400" dirty="0">
              <a:ln w="19050">
                <a:solidFill>
                  <a:schemeClr val="accent2">
                    <a:lumMod val="75000"/>
                  </a:schemeClr>
                </a:solidFill>
              </a:ln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7856283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39496AB-EE8C-355F-8F76-899C937C87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4A0E850E-A6D4-D456-A261-26134E756263}"/>
              </a:ext>
            </a:extLst>
          </p:cNvPr>
          <p:cNvSpPr/>
          <p:nvPr/>
        </p:nvSpPr>
        <p:spPr>
          <a:xfrm>
            <a:off x="2789382" y="1385455"/>
            <a:ext cx="1320800" cy="57265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Content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9B2B15E-49AE-115B-1D56-70B369F87D68}"/>
              </a:ext>
            </a:extLst>
          </p:cNvPr>
          <p:cNvSpPr/>
          <p:nvPr/>
        </p:nvSpPr>
        <p:spPr>
          <a:xfrm>
            <a:off x="2789382" y="2262909"/>
            <a:ext cx="1320800" cy="57265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Operations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5C5AC8EF-531A-0FFD-0A24-9AFFB075C364}"/>
              </a:ext>
            </a:extLst>
          </p:cNvPr>
          <p:cNvSpPr/>
          <p:nvPr/>
        </p:nvSpPr>
        <p:spPr>
          <a:xfrm>
            <a:off x="2789382" y="3142673"/>
            <a:ext cx="1320800" cy="57265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Messages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E59339CE-8C9F-B6CA-6233-B9D65E7C41EB}"/>
              </a:ext>
            </a:extLst>
          </p:cNvPr>
          <p:cNvSpPr/>
          <p:nvPr/>
        </p:nvSpPr>
        <p:spPr>
          <a:xfrm>
            <a:off x="2789382" y="4022437"/>
            <a:ext cx="1320800" cy="572654"/>
          </a:xfrm>
          <a:prstGeom prst="rect">
            <a:avLst/>
          </a:prstGeom>
          <a:solidFill>
            <a:schemeClr val="accent4">
              <a:lumMod val="50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Secure</a:t>
            </a:r>
          </a:p>
          <a:p>
            <a:pPr algn="ctr"/>
            <a:r>
              <a:rPr lang="en-US" altLang="ko-KR" sz="1400" dirty="0">
                <a:solidFill>
                  <a:schemeClr val="bg1"/>
                </a:solidFill>
              </a:rPr>
              <a:t>Transport</a:t>
            </a:r>
            <a:endParaRPr lang="ko-KR" altLang="en-US" sz="1400" dirty="0">
              <a:solidFill>
                <a:schemeClr val="bg1"/>
              </a:solidFill>
            </a:endParaRPr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D82F0CBE-4A31-F6F4-5CFA-DCD458230C8B}"/>
              </a:ext>
            </a:extLst>
          </p:cNvPr>
          <p:cNvSpPr/>
          <p:nvPr/>
        </p:nvSpPr>
        <p:spPr>
          <a:xfrm>
            <a:off x="4622800" y="1385455"/>
            <a:ext cx="1320800" cy="572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Configuration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data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D1773FA4-D1F2-1CF3-C903-07678A7945DE}"/>
              </a:ext>
            </a:extLst>
          </p:cNvPr>
          <p:cNvSpPr/>
          <p:nvPr/>
        </p:nvSpPr>
        <p:spPr>
          <a:xfrm>
            <a:off x="4622800" y="2262909"/>
            <a:ext cx="1320800" cy="572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&lt;edit-config&gt;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65C18A45-CD06-90D3-6872-16A6AF440367}"/>
              </a:ext>
            </a:extLst>
          </p:cNvPr>
          <p:cNvSpPr/>
          <p:nvPr/>
        </p:nvSpPr>
        <p:spPr>
          <a:xfrm>
            <a:off x="4622800" y="3140363"/>
            <a:ext cx="1320800" cy="572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&lt;</a:t>
            </a:r>
            <a:r>
              <a:rPr lang="en-US" altLang="ko-KR" sz="1200" dirty="0" err="1">
                <a:solidFill>
                  <a:schemeClr val="bg1"/>
                </a:solidFill>
              </a:rPr>
              <a:t>rpc</a:t>
            </a:r>
            <a:r>
              <a:rPr lang="en-US" altLang="ko-KR" sz="1200" dirty="0">
                <a:solidFill>
                  <a:schemeClr val="bg1"/>
                </a:solidFill>
              </a:rPr>
              <a:t>&gt;,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&lt;</a:t>
            </a:r>
            <a:r>
              <a:rPr lang="en-US" altLang="ko-KR" sz="1200" dirty="0" err="1">
                <a:solidFill>
                  <a:schemeClr val="bg1"/>
                </a:solidFill>
              </a:rPr>
              <a:t>rpc</a:t>
            </a:r>
            <a:r>
              <a:rPr lang="en-US" altLang="ko-KR" sz="1200" dirty="0">
                <a:solidFill>
                  <a:schemeClr val="bg1"/>
                </a:solidFill>
              </a:rPr>
              <a:t>-reply&gt;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2" name="직사각형 11">
            <a:extLst>
              <a:ext uri="{FF2B5EF4-FFF2-40B4-BE49-F238E27FC236}">
                <a16:creationId xmlns:a16="http://schemas.microsoft.com/office/drawing/2014/main" id="{4415EE12-6B68-B16F-6480-B322946A6FB1}"/>
              </a:ext>
            </a:extLst>
          </p:cNvPr>
          <p:cNvSpPr/>
          <p:nvPr/>
        </p:nvSpPr>
        <p:spPr>
          <a:xfrm>
            <a:off x="6456218" y="1385455"/>
            <a:ext cx="1320800" cy="572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Notification</a:t>
            </a:r>
          </a:p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data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3" name="직사각형 12">
            <a:extLst>
              <a:ext uri="{FF2B5EF4-FFF2-40B4-BE49-F238E27FC236}">
                <a16:creationId xmlns:a16="http://schemas.microsoft.com/office/drawing/2014/main" id="{8ED8C3E5-E056-D04D-87E9-B210BC394DA7}"/>
              </a:ext>
            </a:extLst>
          </p:cNvPr>
          <p:cNvSpPr/>
          <p:nvPr/>
        </p:nvSpPr>
        <p:spPr>
          <a:xfrm>
            <a:off x="6456218" y="3140363"/>
            <a:ext cx="1320800" cy="572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&lt;notification&gt;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9292A9AC-6855-C7C2-2A33-FF73221F2A92}"/>
              </a:ext>
            </a:extLst>
          </p:cNvPr>
          <p:cNvSpPr/>
          <p:nvPr/>
        </p:nvSpPr>
        <p:spPr>
          <a:xfrm>
            <a:off x="4622800" y="4017817"/>
            <a:ext cx="3154218" cy="572654"/>
          </a:xfrm>
          <a:prstGeom prst="rect">
            <a:avLst/>
          </a:prstGeom>
          <a:solidFill>
            <a:schemeClr val="accent6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200" dirty="0">
                <a:solidFill>
                  <a:schemeClr val="bg1"/>
                </a:solidFill>
              </a:rPr>
              <a:t>SSH, TLS, BEEP/TLS, SOAP/HTTP/TLS, …</a:t>
            </a:r>
            <a:endParaRPr lang="ko-KR" altLang="en-US" sz="1200" dirty="0">
              <a:solidFill>
                <a:schemeClr val="bg1"/>
              </a:solidFill>
            </a:endParaRPr>
          </a:p>
        </p:txBody>
      </p:sp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1376E1AB-9702-9DE4-5840-BFB7C11FBAA0}"/>
              </a:ext>
            </a:extLst>
          </p:cNvPr>
          <p:cNvCxnSpPr>
            <a:stCxn id="5" idx="2"/>
            <a:endCxn id="6" idx="0"/>
          </p:cNvCxnSpPr>
          <p:nvPr/>
        </p:nvCxnSpPr>
        <p:spPr>
          <a:xfrm>
            <a:off x="3449782" y="1958109"/>
            <a:ext cx="0" cy="3048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직선 연결선 16">
            <a:extLst>
              <a:ext uri="{FF2B5EF4-FFF2-40B4-BE49-F238E27FC236}">
                <a16:creationId xmlns:a16="http://schemas.microsoft.com/office/drawing/2014/main" id="{40EEEBBB-9748-4153-644D-92BB4D3217C4}"/>
              </a:ext>
            </a:extLst>
          </p:cNvPr>
          <p:cNvCxnSpPr/>
          <p:nvPr/>
        </p:nvCxnSpPr>
        <p:spPr>
          <a:xfrm>
            <a:off x="3449782" y="2835563"/>
            <a:ext cx="0" cy="3048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직선 연결선 17">
            <a:extLst>
              <a:ext uri="{FF2B5EF4-FFF2-40B4-BE49-F238E27FC236}">
                <a16:creationId xmlns:a16="http://schemas.microsoft.com/office/drawing/2014/main" id="{5AA560D5-0579-F0CE-0EEF-204C3975039D}"/>
              </a:ext>
            </a:extLst>
          </p:cNvPr>
          <p:cNvCxnSpPr/>
          <p:nvPr/>
        </p:nvCxnSpPr>
        <p:spPr>
          <a:xfrm>
            <a:off x="3449782" y="3713017"/>
            <a:ext cx="0" cy="3048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직선 연결선 18">
            <a:extLst>
              <a:ext uri="{FF2B5EF4-FFF2-40B4-BE49-F238E27FC236}">
                <a16:creationId xmlns:a16="http://schemas.microsoft.com/office/drawing/2014/main" id="{EE6C4DF1-7FF0-654F-B5F2-4D28CAF76C72}"/>
              </a:ext>
            </a:extLst>
          </p:cNvPr>
          <p:cNvCxnSpPr/>
          <p:nvPr/>
        </p:nvCxnSpPr>
        <p:spPr>
          <a:xfrm>
            <a:off x="5273964" y="1958109"/>
            <a:ext cx="0" cy="3048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직선 연결선 19">
            <a:extLst>
              <a:ext uri="{FF2B5EF4-FFF2-40B4-BE49-F238E27FC236}">
                <a16:creationId xmlns:a16="http://schemas.microsoft.com/office/drawing/2014/main" id="{E9D9216E-B223-827D-4E77-3CCBE78537A1}"/>
              </a:ext>
            </a:extLst>
          </p:cNvPr>
          <p:cNvCxnSpPr/>
          <p:nvPr/>
        </p:nvCxnSpPr>
        <p:spPr>
          <a:xfrm>
            <a:off x="5273964" y="2835563"/>
            <a:ext cx="0" cy="3048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직선 연결선 20">
            <a:extLst>
              <a:ext uri="{FF2B5EF4-FFF2-40B4-BE49-F238E27FC236}">
                <a16:creationId xmlns:a16="http://schemas.microsoft.com/office/drawing/2014/main" id="{5156F113-2FCE-11CC-88D0-6A5C172DE872}"/>
              </a:ext>
            </a:extLst>
          </p:cNvPr>
          <p:cNvCxnSpPr/>
          <p:nvPr/>
        </p:nvCxnSpPr>
        <p:spPr>
          <a:xfrm>
            <a:off x="5273964" y="3713017"/>
            <a:ext cx="0" cy="3048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F6159956-F89D-93D7-DDC7-403794BCD646}"/>
              </a:ext>
            </a:extLst>
          </p:cNvPr>
          <p:cNvCxnSpPr>
            <a:cxnSpLocks/>
            <a:stCxn id="12" idx="2"/>
            <a:endCxn id="13" idx="0"/>
          </p:cNvCxnSpPr>
          <p:nvPr/>
        </p:nvCxnSpPr>
        <p:spPr>
          <a:xfrm>
            <a:off x="7116618" y="1958109"/>
            <a:ext cx="0" cy="1182254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직선 연결선 24">
            <a:extLst>
              <a:ext uri="{FF2B5EF4-FFF2-40B4-BE49-F238E27FC236}">
                <a16:creationId xmlns:a16="http://schemas.microsoft.com/office/drawing/2014/main" id="{AC37F3DF-CF4C-7BA7-78BD-DEAC8C2736AB}"/>
              </a:ext>
            </a:extLst>
          </p:cNvPr>
          <p:cNvCxnSpPr/>
          <p:nvPr/>
        </p:nvCxnSpPr>
        <p:spPr>
          <a:xfrm>
            <a:off x="7116618" y="3713017"/>
            <a:ext cx="0" cy="304800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F824336A-1063-69E6-81E0-360F85ECB360}"/>
              </a:ext>
            </a:extLst>
          </p:cNvPr>
          <p:cNvSpPr txBox="1"/>
          <p:nvPr/>
        </p:nvSpPr>
        <p:spPr>
          <a:xfrm>
            <a:off x="2789382" y="4710547"/>
            <a:ext cx="498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Figure 1: NETCONF Protocol Layers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0EA51FC8-2D11-AC3C-8784-5D6CC8E87E7F}"/>
              </a:ext>
            </a:extLst>
          </p:cNvPr>
          <p:cNvSpPr txBox="1"/>
          <p:nvPr/>
        </p:nvSpPr>
        <p:spPr>
          <a:xfrm>
            <a:off x="2789381" y="1073058"/>
            <a:ext cx="132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Layer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45733F1-8E2A-EC9D-F026-EC6BCB56A5F5}"/>
              </a:ext>
            </a:extLst>
          </p:cNvPr>
          <p:cNvSpPr txBox="1"/>
          <p:nvPr/>
        </p:nvSpPr>
        <p:spPr>
          <a:xfrm>
            <a:off x="4613563" y="1070795"/>
            <a:ext cx="1320801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Example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30031848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F9B018-5A2F-FF82-9A4A-85DA5E945F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직선 연결선 15">
            <a:extLst>
              <a:ext uri="{FF2B5EF4-FFF2-40B4-BE49-F238E27FC236}">
                <a16:creationId xmlns:a16="http://schemas.microsoft.com/office/drawing/2014/main" id="{C4BE5C43-5471-081D-384A-B1D6DD7AA28A}"/>
              </a:ext>
            </a:extLst>
          </p:cNvPr>
          <p:cNvCxnSpPr>
            <a:cxnSpLocks/>
          </p:cNvCxnSpPr>
          <p:nvPr/>
        </p:nvCxnSpPr>
        <p:spPr>
          <a:xfrm>
            <a:off x="2798619" y="1015372"/>
            <a:ext cx="0" cy="185713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직선 연결선 21">
            <a:extLst>
              <a:ext uri="{FF2B5EF4-FFF2-40B4-BE49-F238E27FC236}">
                <a16:creationId xmlns:a16="http://schemas.microsoft.com/office/drawing/2014/main" id="{7FC6EF3A-EE4D-E91A-9DC9-3CC98E20142D}"/>
              </a:ext>
            </a:extLst>
          </p:cNvPr>
          <p:cNvCxnSpPr>
            <a:cxnSpLocks/>
          </p:cNvCxnSpPr>
          <p:nvPr/>
        </p:nvCxnSpPr>
        <p:spPr>
          <a:xfrm>
            <a:off x="2798619" y="1449429"/>
            <a:ext cx="3297381" cy="924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07884D-3CAD-AE94-39A8-8082088563C6}"/>
              </a:ext>
            </a:extLst>
          </p:cNvPr>
          <p:cNvSpPr txBox="1"/>
          <p:nvPr/>
        </p:nvSpPr>
        <p:spPr>
          <a:xfrm>
            <a:off x="1819571" y="3380586"/>
            <a:ext cx="4987636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400" dirty="0"/>
              <a:t>Figure 1: Call Home Sequence Diagram</a:t>
            </a:r>
            <a:endParaRPr lang="ko-KR" altLang="en-US" sz="1400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2C1796FD-9D36-B134-1CB0-75E479530431}"/>
              </a:ext>
            </a:extLst>
          </p:cNvPr>
          <p:cNvSpPr txBox="1"/>
          <p:nvPr/>
        </p:nvSpPr>
        <p:spPr>
          <a:xfrm>
            <a:off x="1634837" y="537349"/>
            <a:ext cx="247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NETCONF/RESTCONF</a:t>
            </a:r>
          </a:p>
          <a:p>
            <a:pPr algn="ctr"/>
            <a:r>
              <a:rPr lang="en-US" altLang="ko-KR" sz="1200" dirty="0"/>
              <a:t>Server</a:t>
            </a:r>
            <a:endParaRPr lang="ko-KR" altLang="en-US" sz="12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E7021FB-E45C-4B66-9331-B5C1690B6F4C}"/>
              </a:ext>
            </a:extLst>
          </p:cNvPr>
          <p:cNvSpPr txBox="1"/>
          <p:nvPr/>
        </p:nvSpPr>
        <p:spPr>
          <a:xfrm>
            <a:off x="2881746" y="1175807"/>
            <a:ext cx="3140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1. TCP</a:t>
            </a:r>
            <a:endParaRPr lang="ko-KR" altLang="en-US" sz="12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25574A0-633A-5E3C-B8CF-E34134764E19}"/>
              </a:ext>
            </a:extLst>
          </p:cNvPr>
          <p:cNvSpPr txBox="1"/>
          <p:nvPr/>
        </p:nvSpPr>
        <p:spPr>
          <a:xfrm>
            <a:off x="4858327" y="542040"/>
            <a:ext cx="247534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NETCONF/RESTCONF</a:t>
            </a:r>
          </a:p>
          <a:p>
            <a:pPr algn="ctr"/>
            <a:r>
              <a:rPr lang="en-US" altLang="ko-KR" sz="1200" dirty="0"/>
              <a:t>Client</a:t>
            </a:r>
            <a:endParaRPr lang="ko-KR" altLang="en-US" sz="1200" dirty="0"/>
          </a:p>
        </p:txBody>
      </p:sp>
      <p:cxnSp>
        <p:nvCxnSpPr>
          <p:cNvPr id="4" name="직선 연결선 3">
            <a:extLst>
              <a:ext uri="{FF2B5EF4-FFF2-40B4-BE49-F238E27FC236}">
                <a16:creationId xmlns:a16="http://schemas.microsoft.com/office/drawing/2014/main" id="{1619D87B-E0ED-C111-BD2A-C13A90D9B857}"/>
              </a:ext>
            </a:extLst>
          </p:cNvPr>
          <p:cNvCxnSpPr>
            <a:cxnSpLocks/>
          </p:cNvCxnSpPr>
          <p:nvPr/>
        </p:nvCxnSpPr>
        <p:spPr>
          <a:xfrm>
            <a:off x="6096000" y="1015372"/>
            <a:ext cx="0" cy="1857137"/>
          </a:xfrm>
          <a:prstGeom prst="line">
            <a:avLst/>
          </a:prstGeom>
          <a:ln w="28575">
            <a:solidFill>
              <a:schemeClr val="accent2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직선 연결선 23">
            <a:extLst>
              <a:ext uri="{FF2B5EF4-FFF2-40B4-BE49-F238E27FC236}">
                <a16:creationId xmlns:a16="http://schemas.microsoft.com/office/drawing/2014/main" id="{E06F96A8-D782-A471-18CA-CD3AA293F1CA}"/>
              </a:ext>
            </a:extLst>
          </p:cNvPr>
          <p:cNvCxnSpPr>
            <a:cxnSpLocks/>
          </p:cNvCxnSpPr>
          <p:nvPr/>
        </p:nvCxnSpPr>
        <p:spPr>
          <a:xfrm>
            <a:off x="2798619" y="2003563"/>
            <a:ext cx="3297381" cy="924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직선 연결선 28">
            <a:extLst>
              <a:ext uri="{FF2B5EF4-FFF2-40B4-BE49-F238E27FC236}">
                <a16:creationId xmlns:a16="http://schemas.microsoft.com/office/drawing/2014/main" id="{1AC811A8-A6B6-8E4B-0690-57B4E19F0654}"/>
              </a:ext>
            </a:extLst>
          </p:cNvPr>
          <p:cNvCxnSpPr>
            <a:cxnSpLocks/>
          </p:cNvCxnSpPr>
          <p:nvPr/>
        </p:nvCxnSpPr>
        <p:spPr>
          <a:xfrm>
            <a:off x="2798618" y="2604288"/>
            <a:ext cx="3297381" cy="9242"/>
          </a:xfrm>
          <a:prstGeom prst="line">
            <a:avLst/>
          </a:prstGeom>
          <a:ln w="28575">
            <a:solidFill>
              <a:schemeClr val="accent1"/>
            </a:solidFill>
            <a:prstDash val="sys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08131C6A-7B9E-B731-62F5-64BBCFA4DBAF}"/>
              </a:ext>
            </a:extLst>
          </p:cNvPr>
          <p:cNvSpPr txBox="1"/>
          <p:nvPr/>
        </p:nvSpPr>
        <p:spPr>
          <a:xfrm>
            <a:off x="2881748" y="1726393"/>
            <a:ext cx="3140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2. SSH/TLS</a:t>
            </a:r>
            <a:endParaRPr lang="ko-KR" altLang="en-US" sz="1200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BF58D0DD-511F-9955-2723-43FBD50A8749}"/>
              </a:ext>
            </a:extLst>
          </p:cNvPr>
          <p:cNvSpPr txBox="1"/>
          <p:nvPr/>
        </p:nvSpPr>
        <p:spPr>
          <a:xfrm>
            <a:off x="2877128" y="2325737"/>
            <a:ext cx="31403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200" dirty="0"/>
              <a:t>3. NETCONF/RESTCONF</a:t>
            </a:r>
            <a:endParaRPr lang="ko-KR" altLang="en-US" sz="1200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F04224A3-9B7F-3703-33A0-DB9D68F8B692}"/>
              </a:ext>
            </a:extLst>
          </p:cNvPr>
          <p:cNvSpPr txBox="1"/>
          <p:nvPr/>
        </p:nvSpPr>
        <p:spPr>
          <a:xfrm>
            <a:off x="2715494" y="2918736"/>
            <a:ext cx="344516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200" dirty="0"/>
              <a:t>Note: Arrows point from the “client” to the “server” at each protocol layer.</a:t>
            </a:r>
            <a:endParaRPr lang="ko-KR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0916852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3E5C93-18C6-3C99-545C-FA696AF118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2E05E062-6555-F05F-D11A-74956D8F0657}"/>
              </a:ext>
            </a:extLst>
          </p:cNvPr>
          <p:cNvSpPr/>
          <p:nvPr/>
        </p:nvSpPr>
        <p:spPr>
          <a:xfrm>
            <a:off x="2623124" y="895925"/>
            <a:ext cx="1256145" cy="286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40MHz</a:t>
            </a:r>
            <a:endParaRPr lang="ko-KR" altLang="en-US" sz="1000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0D9FAA1B-8EFA-ED41-BD1D-B8A651739A52}"/>
              </a:ext>
            </a:extLst>
          </p:cNvPr>
          <p:cNvSpPr/>
          <p:nvPr/>
        </p:nvSpPr>
        <p:spPr>
          <a:xfrm>
            <a:off x="3879269" y="895925"/>
            <a:ext cx="1256145" cy="286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40MHz</a:t>
            </a:r>
            <a:endParaRPr lang="ko-KR" altLang="en-US" sz="1000" dirty="0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4E16D556-CCE2-8BF4-B149-7DBC9ECF55BD}"/>
              </a:ext>
            </a:extLst>
          </p:cNvPr>
          <p:cNvSpPr/>
          <p:nvPr/>
        </p:nvSpPr>
        <p:spPr>
          <a:xfrm>
            <a:off x="7892478" y="895927"/>
            <a:ext cx="1505527" cy="2863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50MHz</a:t>
            </a:r>
            <a:endParaRPr lang="ko-KR" altLang="en-US" sz="1000" dirty="0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766047B-CF8F-97ED-9FCB-861B0808E7DB}"/>
              </a:ext>
            </a:extLst>
          </p:cNvPr>
          <p:cNvSpPr/>
          <p:nvPr/>
        </p:nvSpPr>
        <p:spPr>
          <a:xfrm>
            <a:off x="9411858" y="895927"/>
            <a:ext cx="1505527" cy="2863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50MHz</a:t>
            </a:r>
            <a:endParaRPr lang="ko-KR" altLang="en-US" sz="10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7ED15E-5742-A55F-A814-5934241D71CD}"/>
              </a:ext>
            </a:extLst>
          </p:cNvPr>
          <p:cNvSpPr txBox="1"/>
          <p:nvPr/>
        </p:nvSpPr>
        <p:spPr>
          <a:xfrm>
            <a:off x="2235195" y="618833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3440</a:t>
            </a:r>
            <a:endParaRPr lang="ko-KR" altLang="en-US" sz="10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E68F47B-6D69-6B3F-4CC4-CCD1B52B4F40}"/>
              </a:ext>
            </a:extLst>
          </p:cNvPr>
          <p:cNvSpPr txBox="1"/>
          <p:nvPr/>
        </p:nvSpPr>
        <p:spPr>
          <a:xfrm>
            <a:off x="3491341" y="618833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3480</a:t>
            </a:r>
            <a:endParaRPr lang="ko-KR" altLang="en-US" sz="10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54A89D2D-8F36-7EFF-49C7-D3BB37FAD284}"/>
              </a:ext>
            </a:extLst>
          </p:cNvPr>
          <p:cNvSpPr txBox="1"/>
          <p:nvPr/>
        </p:nvSpPr>
        <p:spPr>
          <a:xfrm>
            <a:off x="4747487" y="612758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3520</a:t>
            </a:r>
            <a:endParaRPr lang="ko-KR" altLang="en-US" sz="10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98B8B92-80AD-DB7E-F49C-9AC602E7AC90}"/>
              </a:ext>
            </a:extLst>
          </p:cNvPr>
          <p:cNvSpPr txBox="1"/>
          <p:nvPr/>
        </p:nvSpPr>
        <p:spPr>
          <a:xfrm>
            <a:off x="7504550" y="612760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3600.010</a:t>
            </a:r>
            <a:endParaRPr lang="ko-KR" altLang="en-US" sz="10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AE5C15D2-9A72-D091-062D-D8AEF21D51E7}"/>
              </a:ext>
            </a:extLst>
          </p:cNvPr>
          <p:cNvSpPr txBox="1"/>
          <p:nvPr/>
        </p:nvSpPr>
        <p:spPr>
          <a:xfrm>
            <a:off x="9010077" y="612759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3650.010</a:t>
            </a:r>
            <a:endParaRPr lang="ko-KR" altLang="en-US" sz="10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B7D51E9-D56D-598D-6B8B-882F0E768850}"/>
              </a:ext>
            </a:extLst>
          </p:cNvPr>
          <p:cNvSpPr txBox="1"/>
          <p:nvPr/>
        </p:nvSpPr>
        <p:spPr>
          <a:xfrm>
            <a:off x="10529457" y="612758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3700.010</a:t>
            </a:r>
            <a:endParaRPr lang="ko-KR" altLang="en-US" sz="1000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8AB19FA-F14B-EAA0-A3C4-B8CB0377942B}"/>
              </a:ext>
            </a:extLst>
          </p:cNvPr>
          <p:cNvSpPr txBox="1"/>
          <p:nvPr/>
        </p:nvSpPr>
        <p:spPr>
          <a:xfrm>
            <a:off x="323273" y="858979"/>
            <a:ext cx="10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1CC</a:t>
            </a:r>
            <a:endParaRPr lang="ko-KR" alt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0917A80-1D87-8165-1029-0C0558180FD6}"/>
              </a:ext>
            </a:extLst>
          </p:cNvPr>
          <p:cNvSpPr txBox="1"/>
          <p:nvPr/>
        </p:nvSpPr>
        <p:spPr>
          <a:xfrm>
            <a:off x="6012882" y="858979"/>
            <a:ext cx="10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or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E586C49A-6C44-D79C-05FB-D8DEC0F2DA89}"/>
              </a:ext>
            </a:extLst>
          </p:cNvPr>
          <p:cNvSpPr/>
          <p:nvPr/>
        </p:nvSpPr>
        <p:spPr>
          <a:xfrm>
            <a:off x="2623124" y="3281280"/>
            <a:ext cx="1256145" cy="286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40MHz</a:t>
            </a:r>
            <a:endParaRPr lang="ko-KR" altLang="en-US" sz="1000" dirty="0"/>
          </a:p>
        </p:txBody>
      </p:sp>
      <p:sp>
        <p:nvSpPr>
          <p:cNvPr id="17" name="직사각형 16">
            <a:extLst>
              <a:ext uri="{FF2B5EF4-FFF2-40B4-BE49-F238E27FC236}">
                <a16:creationId xmlns:a16="http://schemas.microsoft.com/office/drawing/2014/main" id="{E689BB28-3150-6AFE-0DB7-64CCCED4CF98}"/>
              </a:ext>
            </a:extLst>
          </p:cNvPr>
          <p:cNvSpPr/>
          <p:nvPr/>
        </p:nvSpPr>
        <p:spPr>
          <a:xfrm>
            <a:off x="3879269" y="3281280"/>
            <a:ext cx="1256145" cy="286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40MHz</a:t>
            </a:r>
            <a:endParaRPr lang="ko-KR" altLang="en-US" sz="1000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8D507725-F7FF-88B8-D11E-7DAAC9CA127F}"/>
              </a:ext>
            </a:extLst>
          </p:cNvPr>
          <p:cNvSpPr/>
          <p:nvPr/>
        </p:nvSpPr>
        <p:spPr>
          <a:xfrm>
            <a:off x="7153567" y="3281282"/>
            <a:ext cx="1505527" cy="2863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50MHz</a:t>
            </a:r>
            <a:endParaRPr lang="ko-KR" altLang="en-US" sz="1000" dirty="0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4EBCFF4B-CFA2-25B2-8668-C83F4EDBF7A4}"/>
              </a:ext>
            </a:extLst>
          </p:cNvPr>
          <p:cNvSpPr/>
          <p:nvPr/>
        </p:nvSpPr>
        <p:spPr>
          <a:xfrm>
            <a:off x="8672947" y="3281282"/>
            <a:ext cx="1505527" cy="286328"/>
          </a:xfrm>
          <a:prstGeom prst="rect">
            <a:avLst/>
          </a:prstGeom>
          <a:solidFill>
            <a:schemeClr val="accent4">
              <a:lumMod val="75000"/>
            </a:scheme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50MHz</a:t>
            </a:r>
            <a:endParaRPr lang="ko-KR" altLang="en-US" sz="1000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9A63AD74-1509-19FE-062D-B63708708956}"/>
              </a:ext>
            </a:extLst>
          </p:cNvPr>
          <p:cNvSpPr txBox="1"/>
          <p:nvPr/>
        </p:nvSpPr>
        <p:spPr>
          <a:xfrm>
            <a:off x="2235195" y="3004188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3440</a:t>
            </a:r>
            <a:endParaRPr lang="ko-KR" altLang="en-US" sz="1000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58BFCB85-D67D-4D23-E3E6-47E9264E705F}"/>
              </a:ext>
            </a:extLst>
          </p:cNvPr>
          <p:cNvSpPr txBox="1"/>
          <p:nvPr/>
        </p:nvSpPr>
        <p:spPr>
          <a:xfrm>
            <a:off x="3491341" y="3004188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3480</a:t>
            </a:r>
            <a:endParaRPr lang="ko-KR" altLang="en-US" sz="1000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38F6820-861C-3C5E-E459-77217B634594}"/>
              </a:ext>
            </a:extLst>
          </p:cNvPr>
          <p:cNvSpPr txBox="1"/>
          <p:nvPr/>
        </p:nvSpPr>
        <p:spPr>
          <a:xfrm>
            <a:off x="4747487" y="2998113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3520</a:t>
            </a:r>
            <a:endParaRPr lang="ko-KR" altLang="en-US" sz="1000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B9E0C38-D675-7F61-31A2-B5D003E0519E}"/>
              </a:ext>
            </a:extLst>
          </p:cNvPr>
          <p:cNvSpPr txBox="1"/>
          <p:nvPr/>
        </p:nvSpPr>
        <p:spPr>
          <a:xfrm>
            <a:off x="6765639" y="2998115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3600.010</a:t>
            </a:r>
            <a:endParaRPr lang="ko-KR" altLang="en-US" sz="10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B01B405-32D8-AB1A-0383-2F2E67453B29}"/>
              </a:ext>
            </a:extLst>
          </p:cNvPr>
          <p:cNvSpPr txBox="1"/>
          <p:nvPr/>
        </p:nvSpPr>
        <p:spPr>
          <a:xfrm>
            <a:off x="8271166" y="2998114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3650.010</a:t>
            </a:r>
            <a:endParaRPr lang="ko-KR" altLang="en-US" sz="10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FFB824D6-834F-767A-A1D0-519E3C681C48}"/>
              </a:ext>
            </a:extLst>
          </p:cNvPr>
          <p:cNvSpPr txBox="1"/>
          <p:nvPr/>
        </p:nvSpPr>
        <p:spPr>
          <a:xfrm>
            <a:off x="9790546" y="2998113"/>
            <a:ext cx="775855" cy="24622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1000" dirty="0"/>
              <a:t>3700.010</a:t>
            </a:r>
            <a:endParaRPr lang="ko-KR" altLang="en-US" sz="10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682ACD25-03DA-C43B-64AE-3F90E7B7B768}"/>
              </a:ext>
            </a:extLst>
          </p:cNvPr>
          <p:cNvSpPr txBox="1"/>
          <p:nvPr/>
        </p:nvSpPr>
        <p:spPr>
          <a:xfrm>
            <a:off x="323273" y="3244334"/>
            <a:ext cx="10437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dirty="0"/>
              <a:t>2CC</a:t>
            </a:r>
            <a:endParaRPr lang="ko-KR" altLang="en-US" dirty="0"/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0CD66E62-2F91-F4B1-77D9-C7696C864FCD}"/>
              </a:ext>
            </a:extLst>
          </p:cNvPr>
          <p:cNvSpPr/>
          <p:nvPr/>
        </p:nvSpPr>
        <p:spPr>
          <a:xfrm>
            <a:off x="2623124" y="3607592"/>
            <a:ext cx="7555350" cy="286328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sz="1000" dirty="0"/>
              <a:t>260.010MHz</a:t>
            </a:r>
            <a:endParaRPr lang="ko-KR" altLang="en-US" sz="1000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5E9FEA-7C13-E867-B297-7AB660A16220}"/>
              </a:ext>
            </a:extLst>
          </p:cNvPr>
          <p:cNvSpPr txBox="1"/>
          <p:nvPr/>
        </p:nvSpPr>
        <p:spPr>
          <a:xfrm>
            <a:off x="604979" y="4667588"/>
            <a:ext cx="481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25GE x 2 port used for 2CC case</a:t>
            </a:r>
            <a:endParaRPr lang="ko-KR" altLang="en-US" sz="14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FBD20CB7-47A1-F0F1-B1A1-775EA8B24AEC}"/>
              </a:ext>
            </a:extLst>
          </p:cNvPr>
          <p:cNvSpPr txBox="1"/>
          <p:nvPr/>
        </p:nvSpPr>
        <p:spPr>
          <a:xfrm>
            <a:off x="604979" y="4975365"/>
            <a:ext cx="481214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z="1400" dirty="0"/>
              <a:t>SFP+(10G), SFP28(25G)</a:t>
            </a:r>
            <a:endParaRPr lang="ko-KR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30623234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79B2AB0-0AB7-DCF7-48D7-68966D48A47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535857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E6A92F3-4A0E-15FE-4E51-0B1CA5DEF8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3776182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6CE90F-EF99-2E2F-C311-F2FECA4D3B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33269082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BCCF91-5754-7C78-52C9-BA3CE27FFA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1886645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76</TotalTime>
  <Words>178</Words>
  <Application>Microsoft Office PowerPoint</Application>
  <PresentationFormat>와이드스크린</PresentationFormat>
  <Paragraphs>78</Paragraphs>
  <Slides>9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9</vt:i4>
      </vt:variant>
    </vt:vector>
  </HeadingPairs>
  <TitlesOfParts>
    <vt:vector size="12" baseType="lpstr">
      <vt:lpstr>맑은 고딕</vt:lpstr>
      <vt:lpstr>Arial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상구 강</dc:creator>
  <cp:lastModifiedBy>강 상구</cp:lastModifiedBy>
  <cp:revision>7</cp:revision>
  <dcterms:created xsi:type="dcterms:W3CDTF">2025-01-12T00:14:35Z</dcterms:created>
  <dcterms:modified xsi:type="dcterms:W3CDTF">2025-02-11T06:11:44Z</dcterms:modified>
</cp:coreProperties>
</file>