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9D27-CC07-AA3F-B5A8-5A103487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0C221-A577-DF5C-9236-8237478D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C8B8E-00F7-36F1-CB47-E8EC80B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2AC1-2B93-F3C9-EE91-5B44EC7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FBCAE-9273-F555-9861-2DF623D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C90F-5F1E-6884-ABCE-6BBD34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4ED0E-0C34-16A3-740F-F2420580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DBC0A-887A-4C29-8368-2C27F7DC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C133-343C-D385-10CC-D89F998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6551-F6E9-4120-D985-4EFAD2D9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FDC00-5517-105C-AD57-036CB181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18CDD-D2BE-519D-B8F8-0949EAD0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B7B4A-032C-E13B-EB77-F2AEDB17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E968-60A9-0B92-7EBC-8C3A8A8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F687-0A32-5D48-B836-3CFD220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2A1B3-BE15-4B83-2DEC-6A9CA65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5CF43-50D5-5042-9095-14E0E06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46701-4DFE-C9B7-56FA-A5152B16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E4A4-2CF7-6060-EA97-45E6D0E2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6FB1D-9E89-F5A7-CEE7-F2A7AF4F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9C14-FA90-7E1F-8DFC-1FE394F6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484F5-947B-1CEA-1193-45694680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D1985-63AB-A934-8797-00691B7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7099-D84C-D8A0-D5D6-6F964CD6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F4186-ADF3-B152-8F2A-2A0B65E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9608-3341-A1B4-F0C8-1EE4EC10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0B648-D554-3EB3-043C-DE709F7C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36C49-D9B6-ADA4-879B-8B54ABDE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83107-3916-C58D-51A3-0F4ED55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5F32E-85BB-C69F-4D7A-88242F3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C2DE5-9330-F0BB-5787-B4EB1C9E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2310-06AD-E80E-E7D1-01FF91A6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A4119-C25C-4F64-6372-6ADECE4C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06041-10CD-D070-D66A-EB802A2B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383491-E80E-1983-056F-84DEBDB2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CB5E0-A97D-7A0A-7091-DED0C680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9A03F-501E-9550-3E40-0CE9ECF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D1D8B-749C-D73A-21F6-F24B188A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5DAB2C-198F-4130-BB0B-2E159558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3ACF-3396-CDCC-985C-E233FC5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98278-144C-DD6B-AF9C-0E9E26BB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F52E9-BACA-A37F-5FA4-31C59712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BF067-C7B4-51B7-3EEA-EF9504B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DB5EB-C3DC-5108-8990-AA57D959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8D2D4-3C27-FC49-B475-A7A17A51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82CF9-A90D-D807-BF24-3D2E283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84D1-4C51-979F-7DD2-3F81EF5F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F09B-D098-03A0-B6EF-B87E7A19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7918A-BFE5-4D6D-37CF-38209E26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A71AA-07D9-B8D1-DA48-D5B52FC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75CF2-D869-B4A2-5CEB-A7A22B9D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71A4E-CB5E-1C89-2AC1-5249B738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31085-D149-7975-3D10-78384AFF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7932A4-24C3-A1F1-297C-7A015452A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3797D-B945-6C11-6683-17497ED3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8D30D-D0A9-BC6F-91E8-2D4BAAC7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76A4E-21B5-250D-2F16-E32349D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291AE-35EB-F143-1973-3620988D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38268-0EDF-E732-9BCE-F7762B1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592FA-7844-387C-C07D-A460D6B0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0E23E-8C97-85D3-61EF-20FC9716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9C5-31A5-4070-AF21-9D0776263D6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98D1-DD7E-430A-717A-2E820ECA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A54C1-F86D-5164-991A-71716D5B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B29737-B646-AA6C-761C-77CF90D57283}"/>
              </a:ext>
            </a:extLst>
          </p:cNvPr>
          <p:cNvSpPr/>
          <p:nvPr/>
        </p:nvSpPr>
        <p:spPr>
          <a:xfrm>
            <a:off x="1982709" y="633740"/>
            <a:ext cx="8229600" cy="10049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6AF118-FEFD-B26B-AFA2-AD734F71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6" y="769367"/>
            <a:ext cx="733679" cy="733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65D42C-C51C-D03D-2FB2-8E48E3F7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76" y="769367"/>
            <a:ext cx="691059" cy="733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8C5D9B-B223-EDFB-CA41-3A12FED9E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3" y="769366"/>
            <a:ext cx="1304317" cy="733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2079D-732A-9E43-87EF-8E4FE16339AC}"/>
              </a:ext>
            </a:extLst>
          </p:cNvPr>
          <p:cNvSpPr txBox="1"/>
          <p:nvPr/>
        </p:nvSpPr>
        <p:spPr>
          <a:xfrm>
            <a:off x="1982709" y="372129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 브라우저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A484EE-5C1A-C89A-5183-0FCE91D0986D}"/>
              </a:ext>
            </a:extLst>
          </p:cNvPr>
          <p:cNvSpPr/>
          <p:nvPr/>
        </p:nvSpPr>
        <p:spPr>
          <a:xfrm>
            <a:off x="1982709" y="4934139"/>
            <a:ext cx="8229600" cy="14470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D17A39-D593-9EDA-A8AE-7B39D1C76F46}"/>
              </a:ext>
            </a:extLst>
          </p:cNvPr>
          <p:cNvSpPr/>
          <p:nvPr/>
        </p:nvSpPr>
        <p:spPr>
          <a:xfrm>
            <a:off x="1981200" y="2462463"/>
            <a:ext cx="8229600" cy="1728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A3C0414-249D-03D8-4CF1-79DACDFBAF1A}"/>
              </a:ext>
            </a:extLst>
          </p:cNvPr>
          <p:cNvSpPr/>
          <p:nvPr/>
        </p:nvSpPr>
        <p:spPr>
          <a:xfrm>
            <a:off x="5798655" y="1788255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C515F32-8515-F6A6-FB84-1973139E1443}"/>
              </a:ext>
            </a:extLst>
          </p:cNvPr>
          <p:cNvSpPr/>
          <p:nvPr/>
        </p:nvSpPr>
        <p:spPr>
          <a:xfrm>
            <a:off x="3800600" y="4326128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BEBE290-E36E-276A-10CD-767F5B4110B5}"/>
              </a:ext>
            </a:extLst>
          </p:cNvPr>
          <p:cNvSpPr/>
          <p:nvPr/>
        </p:nvSpPr>
        <p:spPr>
          <a:xfrm rot="10800000">
            <a:off x="7625434" y="4326107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2341B-1475-5B74-AAF3-E8DE7A890E99}"/>
              </a:ext>
            </a:extLst>
          </p:cNvPr>
          <p:cNvSpPr txBox="1"/>
          <p:nvPr/>
        </p:nvSpPr>
        <p:spPr>
          <a:xfrm>
            <a:off x="1977317" y="2235794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웹애플리케이션</a:t>
            </a:r>
            <a:r>
              <a:rPr lang="ko-KR" altLang="en-US" sz="1100" dirty="0"/>
              <a:t>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591A0-C752-4F8C-2E39-E349EE53370C}"/>
              </a:ext>
            </a:extLst>
          </p:cNvPr>
          <p:cNvSpPr txBox="1"/>
          <p:nvPr/>
        </p:nvSpPr>
        <p:spPr>
          <a:xfrm>
            <a:off x="1977317" y="4615358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저장소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CADEF-B6FA-D50C-300F-353C7971B91A}"/>
              </a:ext>
            </a:extLst>
          </p:cNvPr>
          <p:cNvSpPr txBox="1"/>
          <p:nvPr/>
        </p:nvSpPr>
        <p:spPr>
          <a:xfrm>
            <a:off x="5124261" y="6088633"/>
            <a:ext cx="2254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홈 디렉터리</a:t>
            </a:r>
            <a:r>
              <a:rPr lang="en-US" altLang="ko-KR" sz="1100" dirty="0"/>
              <a:t>(JIRA_HOME)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1756-69AA-2169-AF68-CAAD60E2021E}"/>
              </a:ext>
            </a:extLst>
          </p:cNvPr>
          <p:cNvSpPr txBox="1"/>
          <p:nvPr/>
        </p:nvSpPr>
        <p:spPr>
          <a:xfrm>
            <a:off x="4934135" y="3798626"/>
            <a:ext cx="2691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설치 디렉터리</a:t>
            </a:r>
            <a:r>
              <a:rPr lang="en-US" altLang="ko-KR" sz="1100" dirty="0"/>
              <a:t>(JIRA_INSTALL)</a:t>
            </a:r>
            <a:endParaRPr lang="ko-KR" altLang="en-US" sz="11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CA11F2AF-C872-69CB-32BD-1916E641842D}"/>
              </a:ext>
            </a:extLst>
          </p:cNvPr>
          <p:cNvSpPr/>
          <p:nvPr/>
        </p:nvSpPr>
        <p:spPr>
          <a:xfrm>
            <a:off x="3364563" y="5220908"/>
            <a:ext cx="1093053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데이터베이스</a:t>
            </a: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45C21A7-AAC9-B53B-2AE9-40358BB529A3}"/>
              </a:ext>
            </a:extLst>
          </p:cNvPr>
          <p:cNvSpPr/>
          <p:nvPr/>
        </p:nvSpPr>
        <p:spPr>
          <a:xfrm>
            <a:off x="5558815" y="5214730"/>
            <a:ext cx="1093969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인덱스</a:t>
            </a:r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8ACF78EA-2FB6-F9AB-4B6A-688CB553425E}"/>
              </a:ext>
            </a:extLst>
          </p:cNvPr>
          <p:cNvSpPr/>
          <p:nvPr/>
        </p:nvSpPr>
        <p:spPr>
          <a:xfrm>
            <a:off x="7652593" y="5214731"/>
            <a:ext cx="1093053" cy="76343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 파일</a:t>
            </a:r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FCD6A946-A893-9294-0C59-FD8D7EC03B4D}"/>
              </a:ext>
            </a:extLst>
          </p:cNvPr>
          <p:cNvSpPr/>
          <p:nvPr/>
        </p:nvSpPr>
        <p:spPr>
          <a:xfrm>
            <a:off x="2526845" y="263404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워크플로우</a:t>
            </a:r>
            <a:endParaRPr lang="ko-KR" altLang="en-US" sz="1100" dirty="0"/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B33FED2E-B1ED-368F-690E-0803BC3C89C6}"/>
              </a:ext>
            </a:extLst>
          </p:cNvPr>
          <p:cNvSpPr/>
          <p:nvPr/>
        </p:nvSpPr>
        <p:spPr>
          <a:xfrm>
            <a:off x="2526845" y="331425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WebDav</a:t>
            </a:r>
            <a:endParaRPr lang="ko-KR" altLang="en-US" sz="1100" dirty="0"/>
          </a:p>
        </p:txBody>
      </p:sp>
      <p:sp>
        <p:nvSpPr>
          <p:cNvPr id="31" name="사각형: 잘린 한쪽 모서리 30">
            <a:extLst>
              <a:ext uri="{FF2B5EF4-FFF2-40B4-BE49-F238E27FC236}">
                <a16:creationId xmlns:a16="http://schemas.microsoft.com/office/drawing/2014/main" id="{A4120A27-45FD-CD4E-A369-274CE5B978FF}"/>
              </a:ext>
            </a:extLst>
          </p:cNvPr>
          <p:cNvSpPr/>
          <p:nvPr/>
        </p:nvSpPr>
        <p:spPr>
          <a:xfrm>
            <a:off x="4477675" y="2632175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보안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8DA188FC-0B13-5E67-8F44-DD34C89E3246}"/>
              </a:ext>
            </a:extLst>
          </p:cNvPr>
          <p:cNvSpPr/>
          <p:nvPr/>
        </p:nvSpPr>
        <p:spPr>
          <a:xfrm>
            <a:off x="4491438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웹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</a:t>
            </a:r>
          </a:p>
        </p:txBody>
      </p: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id="{D0337E82-AAC9-00B7-8210-5F093A5A1164}"/>
              </a:ext>
            </a:extLst>
          </p:cNvPr>
          <p:cNvSpPr/>
          <p:nvPr/>
        </p:nvSpPr>
        <p:spPr>
          <a:xfrm>
            <a:off x="6531508" y="2629897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 관리</a:t>
            </a:r>
          </a:p>
        </p:txBody>
      </p:sp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C44AB544-6CE3-9635-7BD8-1242254513AD}"/>
              </a:ext>
            </a:extLst>
          </p:cNvPr>
          <p:cNvSpPr/>
          <p:nvPr/>
        </p:nvSpPr>
        <p:spPr>
          <a:xfrm>
            <a:off x="6540835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 서비스</a:t>
            </a: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2206899F-CD0E-C6DC-CF52-1588B4B192BE}"/>
              </a:ext>
            </a:extLst>
          </p:cNvPr>
          <p:cNvSpPr/>
          <p:nvPr/>
        </p:nvSpPr>
        <p:spPr>
          <a:xfrm>
            <a:off x="8580905" y="2628946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추가 기능</a:t>
            </a:r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CF6021B0-9E9F-EADD-3C3F-A87E64D432D4}"/>
              </a:ext>
            </a:extLst>
          </p:cNvPr>
          <p:cNvSpPr/>
          <p:nvPr/>
        </p:nvSpPr>
        <p:spPr>
          <a:xfrm>
            <a:off x="8590232" y="3309308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732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31D-F63B-A80E-A943-0D13EFA5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81AAAA0-13F8-5AB5-742C-FE56B070D6E7}"/>
              </a:ext>
            </a:extLst>
          </p:cNvPr>
          <p:cNvSpPr/>
          <p:nvPr/>
        </p:nvSpPr>
        <p:spPr>
          <a:xfrm>
            <a:off x="857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7457F49-17CD-F16E-73DB-D3F7B4877699}"/>
              </a:ext>
            </a:extLst>
          </p:cNvPr>
          <p:cNvSpPr/>
          <p:nvPr/>
        </p:nvSpPr>
        <p:spPr>
          <a:xfrm>
            <a:off x="1517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37C21C-8A41-B4A4-87B5-D88B7C8E2428}"/>
              </a:ext>
            </a:extLst>
          </p:cNvPr>
          <p:cNvSpPr/>
          <p:nvPr/>
        </p:nvSpPr>
        <p:spPr>
          <a:xfrm>
            <a:off x="2178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06E5B5-8788-588E-EF4D-27EA1EB20188}"/>
              </a:ext>
            </a:extLst>
          </p:cNvPr>
          <p:cNvSpPr/>
          <p:nvPr/>
        </p:nvSpPr>
        <p:spPr>
          <a:xfrm>
            <a:off x="2838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E35AF6-E5D7-D6A8-546E-8D852F4C3944}"/>
              </a:ext>
            </a:extLst>
          </p:cNvPr>
          <p:cNvSpPr/>
          <p:nvPr/>
        </p:nvSpPr>
        <p:spPr>
          <a:xfrm>
            <a:off x="34991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8362AC-6BD4-CFF7-D221-4BD046C1F4E3}"/>
              </a:ext>
            </a:extLst>
          </p:cNvPr>
          <p:cNvSpPr/>
          <p:nvPr/>
        </p:nvSpPr>
        <p:spPr>
          <a:xfrm>
            <a:off x="4159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6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98B117-2C3D-24B1-17FC-FC1EBA81DE8B}"/>
              </a:ext>
            </a:extLst>
          </p:cNvPr>
          <p:cNvSpPr/>
          <p:nvPr/>
        </p:nvSpPr>
        <p:spPr>
          <a:xfrm>
            <a:off x="4819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7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AD5612-7FB3-61FE-7903-1394701ED1EB}"/>
              </a:ext>
            </a:extLst>
          </p:cNvPr>
          <p:cNvSpPr/>
          <p:nvPr/>
        </p:nvSpPr>
        <p:spPr>
          <a:xfrm>
            <a:off x="5480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8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437D49-7A14-B1F4-79A3-6577D601E047}"/>
              </a:ext>
            </a:extLst>
          </p:cNvPr>
          <p:cNvSpPr/>
          <p:nvPr/>
        </p:nvSpPr>
        <p:spPr>
          <a:xfrm>
            <a:off x="6140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9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96AB-EE8C-355F-8F76-899C937C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0E850E-A6D4-D456-A261-26134E756263}"/>
              </a:ext>
            </a:extLst>
          </p:cNvPr>
          <p:cNvSpPr/>
          <p:nvPr/>
        </p:nvSpPr>
        <p:spPr>
          <a:xfrm>
            <a:off x="2789382" y="1385455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Content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B2B15E-49AE-115B-1D56-70B369F87D68}"/>
              </a:ext>
            </a:extLst>
          </p:cNvPr>
          <p:cNvSpPr/>
          <p:nvPr/>
        </p:nvSpPr>
        <p:spPr>
          <a:xfrm>
            <a:off x="2789382" y="2262909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Operations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AC8EF-531A-0FFD-0A24-9AFFB075C364}"/>
              </a:ext>
            </a:extLst>
          </p:cNvPr>
          <p:cNvSpPr/>
          <p:nvPr/>
        </p:nvSpPr>
        <p:spPr>
          <a:xfrm>
            <a:off x="2789382" y="3142673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Messages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9339CE-8C9F-B6CA-6233-B9D65E7C41EB}"/>
              </a:ext>
            </a:extLst>
          </p:cNvPr>
          <p:cNvSpPr/>
          <p:nvPr/>
        </p:nvSpPr>
        <p:spPr>
          <a:xfrm>
            <a:off x="2789382" y="4022437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Secure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Transport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F0CBE-4A31-F6F4-5CFA-DCD458230C8B}"/>
              </a:ext>
            </a:extLst>
          </p:cNvPr>
          <p:cNvSpPr/>
          <p:nvPr/>
        </p:nvSpPr>
        <p:spPr>
          <a:xfrm>
            <a:off x="4622800" y="1385455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data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73FA4-D1F2-1CF3-C903-07678A7945DE}"/>
              </a:ext>
            </a:extLst>
          </p:cNvPr>
          <p:cNvSpPr/>
          <p:nvPr/>
        </p:nvSpPr>
        <p:spPr>
          <a:xfrm>
            <a:off x="4622800" y="2262909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&lt;edit-config&gt;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C18A45-CD06-90D3-6872-16A6AF440367}"/>
              </a:ext>
            </a:extLst>
          </p:cNvPr>
          <p:cNvSpPr/>
          <p:nvPr/>
        </p:nvSpPr>
        <p:spPr>
          <a:xfrm>
            <a:off x="4622800" y="3140363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rpc</a:t>
            </a:r>
            <a:r>
              <a:rPr lang="en-US" altLang="ko-KR" sz="1200" dirty="0">
                <a:solidFill>
                  <a:schemeClr val="bg1"/>
                </a:solidFill>
              </a:rPr>
              <a:t>&gt;,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rpc</a:t>
            </a:r>
            <a:r>
              <a:rPr lang="en-US" altLang="ko-KR" sz="1200" dirty="0">
                <a:solidFill>
                  <a:schemeClr val="bg1"/>
                </a:solidFill>
              </a:rPr>
              <a:t>-reply&gt;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5EE12-6B68-B16F-6480-B322946A6FB1}"/>
              </a:ext>
            </a:extLst>
          </p:cNvPr>
          <p:cNvSpPr/>
          <p:nvPr/>
        </p:nvSpPr>
        <p:spPr>
          <a:xfrm>
            <a:off x="6456218" y="1385455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Notification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data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D8C3E5-E056-D04D-87E9-B210BC394DA7}"/>
              </a:ext>
            </a:extLst>
          </p:cNvPr>
          <p:cNvSpPr/>
          <p:nvPr/>
        </p:nvSpPr>
        <p:spPr>
          <a:xfrm>
            <a:off x="6456218" y="3140363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&lt;notification&gt;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2A9AC-6855-C7C2-2A33-FF73221F2A92}"/>
              </a:ext>
            </a:extLst>
          </p:cNvPr>
          <p:cNvSpPr/>
          <p:nvPr/>
        </p:nvSpPr>
        <p:spPr>
          <a:xfrm>
            <a:off x="4622800" y="4017817"/>
            <a:ext cx="3154218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SSH, TLS, BEEP/TLS, SOAP/HTTP/TLS, …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376E1AB-9702-9DE4-5840-BFB7C11FBA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49782" y="1958109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EEEBBB-9748-4153-644D-92BB4D3217C4}"/>
              </a:ext>
            </a:extLst>
          </p:cNvPr>
          <p:cNvCxnSpPr/>
          <p:nvPr/>
        </p:nvCxnSpPr>
        <p:spPr>
          <a:xfrm>
            <a:off x="3449782" y="2835563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A560D5-0579-F0CE-0EEF-204C3975039D}"/>
              </a:ext>
            </a:extLst>
          </p:cNvPr>
          <p:cNvCxnSpPr/>
          <p:nvPr/>
        </p:nvCxnSpPr>
        <p:spPr>
          <a:xfrm>
            <a:off x="3449782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6C4DF1-7FF0-654F-B5F2-4D28CAF76C72}"/>
              </a:ext>
            </a:extLst>
          </p:cNvPr>
          <p:cNvCxnSpPr/>
          <p:nvPr/>
        </p:nvCxnSpPr>
        <p:spPr>
          <a:xfrm>
            <a:off x="5273964" y="1958109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D9216E-B223-827D-4E77-3CCBE78537A1}"/>
              </a:ext>
            </a:extLst>
          </p:cNvPr>
          <p:cNvCxnSpPr/>
          <p:nvPr/>
        </p:nvCxnSpPr>
        <p:spPr>
          <a:xfrm>
            <a:off x="5273964" y="2835563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56F113-2FCE-11CC-88D0-6A5C172DE872}"/>
              </a:ext>
            </a:extLst>
          </p:cNvPr>
          <p:cNvCxnSpPr/>
          <p:nvPr/>
        </p:nvCxnSpPr>
        <p:spPr>
          <a:xfrm>
            <a:off x="5273964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159956-F89D-93D7-DDC7-403794BCD64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16618" y="1958109"/>
            <a:ext cx="0" cy="118225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37F3DF-CF4C-7BA7-78BD-DEAC8C2736AB}"/>
              </a:ext>
            </a:extLst>
          </p:cNvPr>
          <p:cNvCxnSpPr/>
          <p:nvPr/>
        </p:nvCxnSpPr>
        <p:spPr>
          <a:xfrm>
            <a:off x="7116618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24336A-1063-69E6-81E0-360F85ECB360}"/>
              </a:ext>
            </a:extLst>
          </p:cNvPr>
          <p:cNvSpPr txBox="1"/>
          <p:nvPr/>
        </p:nvSpPr>
        <p:spPr>
          <a:xfrm>
            <a:off x="2789382" y="4710547"/>
            <a:ext cx="498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Figure 1: NETCONF Protocol Layers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51FC8-2D11-AC3C-8784-5D6CC8E87E7F}"/>
              </a:ext>
            </a:extLst>
          </p:cNvPr>
          <p:cNvSpPr txBox="1"/>
          <p:nvPr/>
        </p:nvSpPr>
        <p:spPr>
          <a:xfrm>
            <a:off x="2789381" y="1073058"/>
            <a:ext cx="132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733F1-8E2A-EC9D-F026-EC6BCB56A5F5}"/>
              </a:ext>
            </a:extLst>
          </p:cNvPr>
          <p:cNvSpPr txBox="1"/>
          <p:nvPr/>
        </p:nvSpPr>
        <p:spPr>
          <a:xfrm>
            <a:off x="4613563" y="1070795"/>
            <a:ext cx="132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Example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31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E5C93-18C6-3C99-545C-FA696AF11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05E062-6555-F05F-D11A-74956D8F0657}"/>
              </a:ext>
            </a:extLst>
          </p:cNvPr>
          <p:cNvSpPr/>
          <p:nvPr/>
        </p:nvSpPr>
        <p:spPr>
          <a:xfrm>
            <a:off x="2623124" y="895925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9FAA1B-8EFA-ED41-BD1D-B8A651739A52}"/>
              </a:ext>
            </a:extLst>
          </p:cNvPr>
          <p:cNvSpPr/>
          <p:nvPr/>
        </p:nvSpPr>
        <p:spPr>
          <a:xfrm>
            <a:off x="3879269" y="895925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16D556-CCE2-8BF4-B149-7DBC9ECF55BD}"/>
              </a:ext>
            </a:extLst>
          </p:cNvPr>
          <p:cNvSpPr/>
          <p:nvPr/>
        </p:nvSpPr>
        <p:spPr>
          <a:xfrm>
            <a:off x="7892478" y="895927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66047B-CF8F-97ED-9FCB-861B0808E7DB}"/>
              </a:ext>
            </a:extLst>
          </p:cNvPr>
          <p:cNvSpPr/>
          <p:nvPr/>
        </p:nvSpPr>
        <p:spPr>
          <a:xfrm>
            <a:off x="9411858" y="895927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D15E-5742-A55F-A814-5934241D71CD}"/>
              </a:ext>
            </a:extLst>
          </p:cNvPr>
          <p:cNvSpPr txBox="1"/>
          <p:nvPr/>
        </p:nvSpPr>
        <p:spPr>
          <a:xfrm>
            <a:off x="2235195" y="61883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3440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8F47B-6D69-6B3F-4CC4-CCD1B52B4F40}"/>
              </a:ext>
            </a:extLst>
          </p:cNvPr>
          <p:cNvSpPr txBox="1"/>
          <p:nvPr/>
        </p:nvSpPr>
        <p:spPr>
          <a:xfrm>
            <a:off x="3491341" y="61883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3480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9D2D-8F36-7EFF-49C7-D3BB37FAD284}"/>
              </a:ext>
            </a:extLst>
          </p:cNvPr>
          <p:cNvSpPr txBox="1"/>
          <p:nvPr/>
        </p:nvSpPr>
        <p:spPr>
          <a:xfrm>
            <a:off x="4747487" y="61275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3520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B8B92-80AD-DB7E-F49C-9AC602E7AC90}"/>
              </a:ext>
            </a:extLst>
          </p:cNvPr>
          <p:cNvSpPr txBox="1"/>
          <p:nvPr/>
        </p:nvSpPr>
        <p:spPr>
          <a:xfrm>
            <a:off x="7504550" y="612760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3600.010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C15D2-9A72-D091-062D-D8AEF21D51E7}"/>
              </a:ext>
            </a:extLst>
          </p:cNvPr>
          <p:cNvSpPr txBox="1"/>
          <p:nvPr/>
        </p:nvSpPr>
        <p:spPr>
          <a:xfrm>
            <a:off x="9010077" y="612759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3650.010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D51E9-D56D-598D-6B8B-882F0E768850}"/>
              </a:ext>
            </a:extLst>
          </p:cNvPr>
          <p:cNvSpPr txBox="1"/>
          <p:nvPr/>
        </p:nvSpPr>
        <p:spPr>
          <a:xfrm>
            <a:off x="10529457" y="61275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3700.010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B19FA-F14B-EAA0-A3C4-B8CB0377942B}"/>
              </a:ext>
            </a:extLst>
          </p:cNvPr>
          <p:cNvSpPr txBox="1"/>
          <p:nvPr/>
        </p:nvSpPr>
        <p:spPr>
          <a:xfrm>
            <a:off x="323273" y="858979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1CC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17A80-1D87-8165-1029-0C0558180FD6}"/>
              </a:ext>
            </a:extLst>
          </p:cNvPr>
          <p:cNvSpPr txBox="1"/>
          <p:nvPr/>
        </p:nvSpPr>
        <p:spPr>
          <a:xfrm>
            <a:off x="6012882" y="858979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86C49A-6C44-D79C-05FB-D8DEC0F2DA89}"/>
              </a:ext>
            </a:extLst>
          </p:cNvPr>
          <p:cNvSpPr/>
          <p:nvPr/>
        </p:nvSpPr>
        <p:spPr>
          <a:xfrm>
            <a:off x="2623124" y="3281280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89BB28-3150-6AFE-0DB7-64CCCED4CF98}"/>
              </a:ext>
            </a:extLst>
          </p:cNvPr>
          <p:cNvSpPr/>
          <p:nvPr/>
        </p:nvSpPr>
        <p:spPr>
          <a:xfrm>
            <a:off x="3879269" y="3281280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07725-F7FF-88B8-D11E-7DAAC9CA127F}"/>
              </a:ext>
            </a:extLst>
          </p:cNvPr>
          <p:cNvSpPr/>
          <p:nvPr/>
        </p:nvSpPr>
        <p:spPr>
          <a:xfrm>
            <a:off x="7153567" y="3281282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BCFF4B-CFA2-25B2-8668-C83F4EDBF7A4}"/>
              </a:ext>
            </a:extLst>
          </p:cNvPr>
          <p:cNvSpPr/>
          <p:nvPr/>
        </p:nvSpPr>
        <p:spPr>
          <a:xfrm>
            <a:off x="8672947" y="3281282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63AD74-1509-19FE-062D-B63708708956}"/>
              </a:ext>
            </a:extLst>
          </p:cNvPr>
          <p:cNvSpPr txBox="1"/>
          <p:nvPr/>
        </p:nvSpPr>
        <p:spPr>
          <a:xfrm>
            <a:off x="2235195" y="300418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3440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FCB85-D67D-4D23-E3E6-47E9264E705F}"/>
              </a:ext>
            </a:extLst>
          </p:cNvPr>
          <p:cNvSpPr txBox="1"/>
          <p:nvPr/>
        </p:nvSpPr>
        <p:spPr>
          <a:xfrm>
            <a:off x="3491341" y="300418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3480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F6820-861C-3C5E-E459-77217B634594}"/>
              </a:ext>
            </a:extLst>
          </p:cNvPr>
          <p:cNvSpPr txBox="1"/>
          <p:nvPr/>
        </p:nvSpPr>
        <p:spPr>
          <a:xfrm>
            <a:off x="4747487" y="299811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3520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9E0C38-D675-7F61-31A2-B5D003E0519E}"/>
              </a:ext>
            </a:extLst>
          </p:cNvPr>
          <p:cNvSpPr txBox="1"/>
          <p:nvPr/>
        </p:nvSpPr>
        <p:spPr>
          <a:xfrm>
            <a:off x="6765639" y="2998115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3600.010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01B405-32D8-AB1A-0383-2F2E67453B29}"/>
              </a:ext>
            </a:extLst>
          </p:cNvPr>
          <p:cNvSpPr txBox="1"/>
          <p:nvPr/>
        </p:nvSpPr>
        <p:spPr>
          <a:xfrm>
            <a:off x="8271166" y="2998114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3650.010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824D6-834F-767A-A1D0-519E3C681C48}"/>
              </a:ext>
            </a:extLst>
          </p:cNvPr>
          <p:cNvSpPr txBox="1"/>
          <p:nvPr/>
        </p:nvSpPr>
        <p:spPr>
          <a:xfrm>
            <a:off x="9790546" y="299811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3700.010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ACD25-03DA-C43B-64AE-3F90E7B7B768}"/>
              </a:ext>
            </a:extLst>
          </p:cNvPr>
          <p:cNvSpPr txBox="1"/>
          <p:nvPr/>
        </p:nvSpPr>
        <p:spPr>
          <a:xfrm>
            <a:off x="323273" y="3244334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2CC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6E62-2F91-F4B1-77D9-C7696C864FCD}"/>
              </a:ext>
            </a:extLst>
          </p:cNvPr>
          <p:cNvSpPr/>
          <p:nvPr/>
        </p:nvSpPr>
        <p:spPr>
          <a:xfrm>
            <a:off x="2623124" y="3607592"/>
            <a:ext cx="7555350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260.010MHz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E9FEA-7C13-E867-B297-7AB660A16220}"/>
              </a:ext>
            </a:extLst>
          </p:cNvPr>
          <p:cNvSpPr txBox="1"/>
          <p:nvPr/>
        </p:nvSpPr>
        <p:spPr>
          <a:xfrm>
            <a:off x="604979" y="4667588"/>
            <a:ext cx="48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25GE x 2 port used for 2CC case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D20CB7-47A1-F0F1-B1A1-775EA8B24AEC}"/>
              </a:ext>
            </a:extLst>
          </p:cNvPr>
          <p:cNvSpPr txBox="1"/>
          <p:nvPr/>
        </p:nvSpPr>
        <p:spPr>
          <a:xfrm>
            <a:off x="604979" y="4975365"/>
            <a:ext cx="48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SFP+(10G), SFP28(25G)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62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B2AB0-0AB7-DCF7-48D7-68966D48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58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A92F3-4A0E-15FE-4E51-0B1CA5DE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6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CE90F-EF99-2E2F-C311-F2FECA4D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69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CF91-5754-7C78-52C9-BA3CE27F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66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131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상구 강</dc:creator>
  <cp:lastModifiedBy>강 상구</cp:lastModifiedBy>
  <cp:revision>5</cp:revision>
  <dcterms:created xsi:type="dcterms:W3CDTF">2025-01-12T00:14:35Z</dcterms:created>
  <dcterms:modified xsi:type="dcterms:W3CDTF">2025-02-06T04:51:02Z</dcterms:modified>
</cp:coreProperties>
</file>