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0000"/>
                </a:solidFill>
              </a:rPr>
              <a:t>P07O~?cF|&gt;A~wC4@qOA.,AN&gt;@5'R&gt;/~&lt;hN9QP84&amp;g3FTj~O$x`@Xzo!fe$&gt;...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>
                <a:solidFill>
                  <a:srgbClr val="000000"/>
                </a:solidFill>
              </a:rPr>
              <a:t>P07O~?cF|&gt;A~wC4@qOA.,AN&gt;@5'R&gt;/~&lt;hN9QP84&amp;g3FTj~O$x`@Xzo!fe$&gt;h,:.==Y&amp;H0CaT3SA)Y&gt;Q8K=sV?hSAp+4hATOdAO)P$="oS!pA_f(dkom1AC?$?{,=`YYepCVz(+8=Z^T+T-j)L&gt;1;p{l//~()0h8^4hA!Oz Aj0$Hfferf3j85i B$M?'&gt;scvI[om1AC?AUNAEGdA^9A9YH2T+D"*H$=#`j%j8JSxA?dhA'?A{C4o8SC7Lq@*dk$rDa0Rii{om1AC?DEtK&amp;q=,z&lt;()C(d@0/5 4#Ozwh\}Gp \4hAlO8/YHFfF 33+?W+'ddls0 R30r2dfeEi-4h_xa&lt;v*R)*z-o@~r5:w&lt;:n&gt;~GxuX&gt;h8^ko4hC'hoH=Y3 7+'7'$7;'ljYW9np&lt;C#jPBANf~YXF4CL^?nH_?{UVAu*@uTTM(+/NP\|):w+P}N~8pA2y=hA'Ay_^PPX@CC*M+|xC&gt;wRFK8?c,X}[hqV(` ;?,`(cae#&gt;lXy2b(./r&amp;CzqA}?=nN0Grp`&lt;4hAe!dAivI~KKJJKJTW)*JrHT2*J*Jc'O^?)`a4aEC7vl:cMSk`l5jFKRa0?YaK#`{p...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