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Lato" pitchFamily="34" charset="0"/>
      <p:bold r:id="rId22"/>
    </p:embeddedFont>
    <p:embeddedFont>
      <p:font typeface="Impact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7637fb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7637fb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7637fb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7637fb8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7637fb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7637fb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637fb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637fb8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637fb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637fb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7637fb8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7637fb8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ea7d14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ea7d14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ea7d14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ea7d148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ea7d148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ea7d148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ea7d148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ea7d148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ea7d148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ea7d148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7637f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7637f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7637fb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7637fb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7637fb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7637fb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USING WATSON SERVICES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780250"/>
            <a:ext cx="7688100" cy="19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GUIDED BY :				</a:t>
            </a:r>
            <a:r>
              <a:rPr lang="en" dirty="0" smtClean="0"/>
              <a:t>PRESENTED </a:t>
            </a:r>
            <a:r>
              <a:rPr lang="en" dirty="0"/>
              <a:t>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</a:t>
            </a:r>
            <a:r>
              <a:rPr lang="en" dirty="0"/>
              <a:t>. SUBHASISH MOHAPATRA		</a:t>
            </a:r>
            <a:r>
              <a:rPr lang="en" dirty="0" smtClean="0"/>
              <a:t>SANGHAMITRA </a:t>
            </a:r>
            <a:r>
              <a:rPr lang="en" dirty="0"/>
              <a:t>HOTA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 OF THE DEPARTEMENT, 		</a:t>
            </a:r>
            <a:r>
              <a:rPr lang="en" dirty="0" smtClean="0"/>
              <a:t>1501106521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CET,BHUBANESWAR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639393"/>
            <a:ext cx="7688700" cy="71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4.DEPLOYING</a:t>
            </a:r>
            <a:endParaRPr sz="1800" u="sng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1438950"/>
            <a:ext cx="7688700" cy="18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AFTER ALL THE STEPS ARE OVER, WE CAN DEPLOY IT IN ANY PLATFORMS EASILY LIKE MESSENGER, DISCORD,SLACK , WORDPRESS.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376100"/>
            <a:ext cx="76887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NLU BEHIND CHATBOTS</a:t>
            </a:r>
            <a:endParaRPr u="sng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219125" y="955500"/>
            <a:ext cx="4167600" cy="3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NLU SEGMENTS A SENTENCES AND TRIES TO ESTIMATE THE INTENT OF THE SENTENCE; MATCHING ENTITIES, AND PHRASES WITHIN.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BASED ON LEARNING EXPERIENCES, NLU GIVES PROBABILITY SCORES OF THE SENTENCE’S INTENTIONS AND ENTITIES.</a:t>
            </a:r>
            <a:endParaRPr sz="14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886" y="845649"/>
            <a:ext cx="3245088" cy="396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477750"/>
            <a:ext cx="76884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		</a:t>
            </a:r>
            <a:r>
              <a:rPr lang="en" dirty="0" smtClean="0"/>
              <a:t> DISADVANTAGES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617500" y="1290925"/>
            <a:ext cx="3774300" cy="29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NLU PRECISION TO ABOUT 95% ACCURACY.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STORES DATABASE  IN IBM CLOUD.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ENOUGH SERVICES FOR FREE.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MULTIPLE USERS AT THE SAME TIME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UNDERSTAND.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2"/>
          </p:nvPr>
        </p:nvSpPr>
        <p:spPr>
          <a:xfrm>
            <a:off x="4572000" y="1181250"/>
            <a:ext cx="3774300" cy="3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PRICING :WATSON HAS PAY AS YOU GO SERVICE. 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CHANGES IN THE API IS DIFFICULT.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IN FUTURE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2"/>
          </p:nvPr>
        </p:nvSpPr>
        <p:spPr>
          <a:xfrm>
            <a:off x="887825" y="1993475"/>
            <a:ext cx="7449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BE USED TO EDUCATE PEOPLE ABOUT SOME SPECIFIC LESS TALKED TOPICS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BE USED TO AUTOMATE EMAILS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BE USED FOR WIPING OUT CUSTOMER SERVICE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71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THE FOLLOWING RESOURCES GREATLY HELPED ME IN FINISHING THE REPORT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r>
              <a:rPr lang="en-US" dirty="0" smtClean="0">
                <a:latin typeface="+mj-lt"/>
              </a:rPr>
              <a:t>Computer </a:t>
            </a:r>
            <a:r>
              <a:rPr lang="en-US" dirty="0" smtClean="0">
                <a:latin typeface="+mj-lt"/>
              </a:rPr>
              <a:t>History Museum (2006), "Internet History—1970's" , </a:t>
            </a:r>
            <a:r>
              <a:rPr lang="en-US" i="1" dirty="0" smtClean="0">
                <a:latin typeface="+mj-lt"/>
              </a:rPr>
              <a:t>Exhibits , Computer</a:t>
            </a:r>
          </a:p>
          <a:p>
            <a:r>
              <a:rPr lang="en-US" dirty="0" smtClean="0">
                <a:latin typeface="+mj-lt"/>
              </a:rPr>
              <a:t>History Museum , archived from the original on 2008-02-21, retrieved 2008-03-05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Güzeldere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Güven</a:t>
            </a:r>
            <a:r>
              <a:rPr lang="en-US" dirty="0" smtClean="0">
                <a:latin typeface="+mj-lt"/>
              </a:rPr>
              <a:t>; </a:t>
            </a:r>
            <a:r>
              <a:rPr lang="en-US" dirty="0" err="1" smtClean="0">
                <a:latin typeface="+mj-lt"/>
              </a:rPr>
              <a:t>Franchi</a:t>
            </a:r>
            <a:r>
              <a:rPr lang="en-US" dirty="0" smtClean="0">
                <a:latin typeface="+mj-lt"/>
              </a:rPr>
              <a:t>, Stefano (1995-07-24), "Constructions of the Mind" , </a:t>
            </a:r>
            <a:r>
              <a:rPr lang="en-US" i="1" dirty="0" smtClean="0">
                <a:latin typeface="+mj-lt"/>
              </a:rPr>
              <a:t>Stanford</a:t>
            </a:r>
          </a:p>
          <a:p>
            <a:r>
              <a:rPr lang="en-US" i="1" dirty="0" smtClean="0">
                <a:latin typeface="+mj-lt"/>
              </a:rPr>
              <a:t>Humanities Review , SEHR, Stanford University , 4 (2), retrieved 2008-03-05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Mauldin, Michael (1994), "</a:t>
            </a:r>
            <a:r>
              <a:rPr lang="en-US" dirty="0" err="1" smtClean="0">
                <a:latin typeface="+mj-lt"/>
              </a:rPr>
              <a:t>ChatterBots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TinyMuds</a:t>
            </a:r>
            <a:r>
              <a:rPr lang="en-US" dirty="0" smtClean="0">
                <a:latin typeface="+mj-lt"/>
              </a:rPr>
              <a:t>, and the Turing Test: Entering the</a:t>
            </a:r>
          </a:p>
          <a:p>
            <a:r>
              <a:rPr lang="en-US" dirty="0" err="1" smtClean="0">
                <a:latin typeface="+mj-lt"/>
              </a:rPr>
              <a:t>Loebner</a:t>
            </a:r>
            <a:r>
              <a:rPr lang="en-US" dirty="0" smtClean="0">
                <a:latin typeface="+mj-lt"/>
              </a:rPr>
              <a:t> Prize Competition", </a:t>
            </a:r>
            <a:r>
              <a:rPr lang="en-US" i="1" dirty="0" smtClean="0">
                <a:latin typeface="+mj-lt"/>
              </a:rPr>
              <a:t>Proceedings of the Eleventh National Conference on</a:t>
            </a:r>
          </a:p>
          <a:p>
            <a:r>
              <a:rPr lang="en-US" i="1" dirty="0" smtClean="0">
                <a:latin typeface="+mj-lt"/>
              </a:rPr>
              <a:t>Artificial Intelligence , AAAI Press , retrieved 2008-03-05 ( abstract )</a:t>
            </a:r>
            <a:endParaRPr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4950" y="518425"/>
            <a:ext cx="7697400" cy="3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4800" b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TOPICS TO COVER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A CHATBOT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HISTORY OF CHATBOT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ARCHITECTURE OF CHATBOT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BOT BUILDING PLATFORMS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STEPS INVOLVED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 OF CHATBOT I MADE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ADVANTAGES AND DISADVANTAGE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OF CHATBOT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CHATBOT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CHATBOT IS A COMPUTER PROGRAM DESIGNED TO STIMULATE A CONVERSATION WITH HUMAN USERS,ESPECIALLY OVER INTERNET.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CHATBOT IS GENERALLY MEANT TO </a:t>
            </a:r>
            <a:r>
              <a:rPr lang="en" sz="1400">
                <a:highlight>
                  <a:srgbClr val="FFFF00"/>
                </a:highlight>
              </a:rPr>
              <a:t>UNDERSTAND</a:t>
            </a:r>
            <a:r>
              <a:rPr lang="en" sz="1400"/>
              <a:t> HUMAN LANGUAGE ,</a:t>
            </a:r>
            <a:r>
              <a:rPr lang="en" sz="1400">
                <a:highlight>
                  <a:srgbClr val="FFFF00"/>
                </a:highlight>
              </a:rPr>
              <a:t>RESPOND</a:t>
            </a:r>
            <a:r>
              <a:rPr lang="en" sz="1400"/>
              <a:t> TO IT MORE TO IT MORE HUMAN-LY AND </a:t>
            </a:r>
            <a:r>
              <a:rPr lang="en" sz="1400">
                <a:highlight>
                  <a:srgbClr val="FFFF00"/>
                </a:highlight>
              </a:rPr>
              <a:t>LEARN</a:t>
            </a:r>
            <a:r>
              <a:rPr lang="en" sz="1400"/>
              <a:t> ALONG THE WAY.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SIRI, GOOGLE ASSISTANT ARE CLASSIC EXAMPLE OF CHAT BOT.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12100" y="670475"/>
            <a:ext cx="7688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CHATBOT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46950" y="1304225"/>
            <a:ext cx="7688700" cy="3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THERE SINCE 1950’s.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ELIZA</a:t>
            </a:r>
            <a:r>
              <a:rPr lang="en" sz="1400"/>
              <a:t> WAS THE FIRST CHATBOT TO PROVE THE POTENTIAL OF CHATBOTS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ELIZA SIMULATES CONVERSATION BY IMPLEMENTING </a:t>
            </a:r>
            <a:r>
              <a:rPr lang="en" sz="1400">
                <a:highlight>
                  <a:srgbClr val="FFFF00"/>
                </a:highlight>
              </a:rPr>
              <a:t>PATTERN MATCHING</a:t>
            </a:r>
            <a:r>
              <a:rPr lang="en" sz="1400">
                <a:highlight>
                  <a:srgbClr val="FFFFFF"/>
                </a:highlight>
              </a:rPr>
              <a:t> AND A </a:t>
            </a:r>
            <a:r>
              <a:rPr lang="en" sz="1400">
                <a:highlight>
                  <a:srgbClr val="FFFF00"/>
                </a:highlight>
              </a:rPr>
              <a:t>SUBSTITUTION METHODOLOGY</a:t>
            </a:r>
            <a:r>
              <a:rPr lang="en" sz="1400">
                <a:highlight>
                  <a:srgbClr val="FFFFFF"/>
                </a:highlight>
              </a:rPr>
              <a:t> THAT GIVES USERS AN ILLUSION OF UNDERSTANDING ON THE PART OF THE PROGRAM. </a:t>
            </a:r>
            <a:endParaRPr sz="140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FOR EXAMPLE : IF I ASK WHAT IS YOUR NAME? IT IS GOING TO SEARCH THE KEYWORDS FROM DATABASE AND GIVE SUITABLE RANDOM RESPONSES LIKE “MY NAME IS ECHOBOT OR HEY, ITS ECHOBOT.”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510275"/>
            <a:ext cx="76887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CHATBOTS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073825"/>
            <a:ext cx="5080450" cy="3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424150" y="1359000"/>
            <a:ext cx="3676800" cy="3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CHATBOT ARCHITECTURE IS SIMILAR TO THAT OF A WEB ARCHITECTURE.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WORKS ON </a:t>
            </a: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CLIENT-SERVER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DIFFERENTIATING FACTOR IS THE </a:t>
            </a: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UNSTRUCTURED DATA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(RAW DATA GIVEN AS INPUT)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614275"/>
            <a:ext cx="76887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BUILDING PLATFORMS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338600"/>
            <a:ext cx="76887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ARE THE MARVELOUS PLATFORMS THAT HELP TO DESIGN CONVERSATION SCENARIOS AND THE CORRESPONDING RESPONSES.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USE A MIXTURE OF </a:t>
            </a:r>
            <a:r>
              <a:rPr lang="en" sz="1400">
                <a:highlight>
                  <a:srgbClr val="FFFF00"/>
                </a:highlight>
              </a:rPr>
              <a:t>AI AND MACHINE LEARNING</a:t>
            </a:r>
            <a:r>
              <a:rPr lang="en" sz="1400"/>
              <a:t> ALGORITHMS TO MAKE BOTS UNDERSTAND THE NATURAL LANGUAGE (</a:t>
            </a:r>
            <a:r>
              <a:rPr lang="en" sz="1400">
                <a:highlight>
                  <a:srgbClr val="FFFF00"/>
                </a:highlight>
              </a:rPr>
              <a:t>NATURAL LANGUAGE UNDERSTANDING</a:t>
            </a:r>
            <a:r>
              <a:rPr lang="en" sz="1400"/>
              <a:t>) ,PROCESS THE CONVERSATIONS AND GET THE RESULTS (</a:t>
            </a:r>
            <a:r>
              <a:rPr lang="en" sz="1400">
                <a:highlight>
                  <a:srgbClr val="FFFF00"/>
                </a:highlight>
              </a:rPr>
              <a:t>NATURAL LANGUAGE PROCESSING</a:t>
            </a:r>
            <a:r>
              <a:rPr lang="en" sz="1400"/>
              <a:t>) AND GENERATE RESPOND TO THE USERS </a:t>
            </a:r>
            <a:r>
              <a:rPr lang="en" sz="1400">
                <a:highlight>
                  <a:srgbClr val="FFFF00"/>
                </a:highlight>
              </a:rPr>
              <a:t>(NATURAL LANGUAGE GENERATION</a:t>
            </a:r>
            <a:r>
              <a:rPr lang="en" sz="1400"/>
              <a:t>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OF THE PLATFORMS ARE DIALOG FLOWS, ACTION OF GOOGLE, WATSON CONVERSATION, RASA NLU &amp; RASA CORE.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7650" y="376975"/>
            <a:ext cx="76887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CHATBOT (Using Watson)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83525" y="1182725"/>
            <a:ext cx="7688700" cy="3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u="sng"/>
              <a:t>CREATING INTENTS.</a:t>
            </a:r>
            <a:endParaRPr sz="1400" b="1" u="sng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 COLLECTION OF EXPRESSIONS THAT ARE SYNONYMS TO EACH OTHER BUT CONSTRUCTED DIFFERENTLY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00" y="2099575"/>
            <a:ext cx="7184000" cy="28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66475" y="678325"/>
            <a:ext cx="76887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2. CHOOSING ENTITIES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1327100"/>
            <a:ext cx="7688700" cy="30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 IS THE INFORMATION EXTRACTED FROM INTENTS.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WE WANT THE BOT TO CAPTURE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EG: SEARCHING A PLACE IN CITY.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2138876"/>
            <a:ext cx="5343525" cy="2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630225"/>
            <a:ext cx="76887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3. DIALOGUES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7650" y="1311300"/>
            <a:ext cx="7688700" cy="3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RESPONSES WE WANT THE CHATBOT TO GIVE BACK TO USERS.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48" y="1770698"/>
            <a:ext cx="3803625" cy="2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775" y="1770700"/>
            <a:ext cx="4981549" cy="2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615</Words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Lato</vt:lpstr>
      <vt:lpstr>Impact</vt:lpstr>
      <vt:lpstr>Streamline</vt:lpstr>
      <vt:lpstr>CHATBOT USING WATSON SERVICES</vt:lpstr>
      <vt:lpstr> TOPICS TO COVER</vt:lpstr>
      <vt:lpstr>WHAT IS A CHATBOT</vt:lpstr>
      <vt:lpstr>HISTORY OF CHATBOT </vt:lpstr>
      <vt:lpstr>ARCHITECTURE OF CHATBOTS</vt:lpstr>
      <vt:lpstr>BOT BUILDING PLATFORMS</vt:lpstr>
      <vt:lpstr>STEPS OF BUILDING CHATBOT (Using Watson)</vt:lpstr>
      <vt:lpstr>2. CHOOSING ENTITIES</vt:lpstr>
      <vt:lpstr>3. DIALOGUES</vt:lpstr>
      <vt:lpstr>4.DEPLOYING</vt:lpstr>
      <vt:lpstr>NLU BEHIND CHATBOTS</vt:lpstr>
      <vt:lpstr>ADVANTAGES    DISADVANTAGES</vt:lpstr>
      <vt:lpstr>EXTENSIONS IN FUTURE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USING WATSON SERVICES</dc:title>
  <cp:lastModifiedBy>abc</cp:lastModifiedBy>
  <cp:revision>2</cp:revision>
  <dcterms:modified xsi:type="dcterms:W3CDTF">2019-03-18T06:26:07Z</dcterms:modified>
</cp:coreProperties>
</file>