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2" r:id="rId2"/>
    <p:sldId id="263" r:id="rId3"/>
    <p:sldId id="257" r:id="rId4"/>
    <p:sldId id="258" r:id="rId5"/>
    <p:sldId id="259" r:id="rId6"/>
    <p:sldId id="264" r:id="rId7"/>
    <p:sldId id="265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858B6F6-A6D5-4287-A2C9-93ED2F11FE6F}" type="datetimeFigureOut">
              <a:rPr lang="en-IN" smtClean="0"/>
              <a:t>19-06-2019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75EC39-202A-46AC-B481-81A3A3E6F4DD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476672"/>
            <a:ext cx="5770984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La Net Team Software Solutions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2232228" cy="113607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5410" y="2852936"/>
            <a:ext cx="7416824" cy="37537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Reena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Sanghani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Employee id: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247</a:t>
            </a:r>
          </a:p>
          <a:p>
            <a:pPr marL="0" indent="0" algn="ctr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Join since: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anuary, 2019</a:t>
            </a:r>
          </a:p>
        </p:txBody>
      </p:sp>
    </p:spTree>
    <p:extLst>
      <p:ext uri="{BB962C8B-B14F-4D97-AF65-F5344CB8AC3E}">
        <p14:creationId xmlns:p14="http://schemas.microsoft.com/office/powerpoint/2010/main" val="41385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Learned technologies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239000" cy="4104456"/>
          </a:xfrm>
        </p:spPr>
        <p:txBody>
          <a:bodyPr>
            <a:normAutofit/>
          </a:bodyPr>
          <a:lstStyle/>
          <a:p>
            <a:r>
              <a:rPr lang="en-IN" sz="2400" b="1" dirty="0"/>
              <a:t>Front end</a:t>
            </a:r>
          </a:p>
          <a:p>
            <a:pPr marL="0" indent="0">
              <a:buNone/>
            </a:pPr>
            <a:r>
              <a:rPr lang="en-IN" sz="2400" dirty="0" smtClean="0"/>
              <a:t>	- JavaScript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	- React </a:t>
            </a:r>
            <a:r>
              <a:rPr lang="en-IN" sz="2400" dirty="0" err="1" smtClean="0"/>
              <a:t>Js</a:t>
            </a:r>
            <a:endParaRPr lang="en-IN" sz="2400" dirty="0"/>
          </a:p>
          <a:p>
            <a:r>
              <a:rPr lang="en-IN" sz="2400" b="1" dirty="0"/>
              <a:t>Back end</a:t>
            </a:r>
          </a:p>
          <a:p>
            <a:pPr marL="0" indent="0">
              <a:buNone/>
            </a:pPr>
            <a:r>
              <a:rPr lang="en-IN" sz="2400" dirty="0" smtClean="0"/>
              <a:t>	- Node </a:t>
            </a:r>
            <a:r>
              <a:rPr lang="en-IN" sz="2400" dirty="0" err="1" smtClean="0"/>
              <a:t>Js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7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JavaScript fundamentals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types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Advanced working with functions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Error handling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Promises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ES5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ES6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JS HTML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DOM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32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State and props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Component life cycle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Router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Higher order components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Pure components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Redux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React selectors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Actions and reducers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Unit testing using enzyme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jest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Basic of Hooks.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IN" sz="32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database and table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Operations with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 Insert, Update, Delete, Select, Where, Order By, Delete, Drop table, Join, limit, offset etc.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Did demo project to perform CRUD operations with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 projects 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Cricket-contest 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 how to make basic scenario of database.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Learn basic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Sequelize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backend.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Perform different options regarding to module.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Understood how to manage routes.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Learn to reuse components logic and validations in input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forms.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demo projects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 login and signup modules.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 all functionality for boards, lists and cards.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Add drag and drop functionality for cards.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Made user profile module.</a:t>
            </a:r>
          </a:p>
          <a:p>
            <a:pPr>
              <a:buFont typeface="Courier New" pitchFamily="49" charset="0"/>
              <a:buChar char="o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 backend: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mange all data required in project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.`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Live projects </a:t>
            </a:r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9024"/>
            <a:ext cx="723900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1) Your Event/Survey: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Typescript and basic of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graphql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2) React/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Redux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/Apollo (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CloudBase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Editor like visual studio code.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Budgar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ReWrite:</a:t>
            </a:r>
          </a:p>
          <a:p>
            <a:pPr>
              <a:buFont typeface="Courier New" pitchFamily="49" charset="0"/>
              <a:buChar char="o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Sequelize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update and insert data to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then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database.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276872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</a:rPr>
              <a:t>Thank you…</a:t>
            </a: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IN" sz="4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97</TotalTime>
  <Words>253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La Net Team Software Solutions</vt:lpstr>
      <vt:lpstr>Learned technologies</vt:lpstr>
      <vt:lpstr>JAVASCRIPT</vt:lpstr>
      <vt:lpstr>React js</vt:lpstr>
      <vt:lpstr>Node js</vt:lpstr>
      <vt:lpstr>demo projects </vt:lpstr>
      <vt:lpstr>demo projects </vt:lpstr>
      <vt:lpstr>Live projects </vt:lpstr>
      <vt:lpstr>Thank you…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Net Team Software Solutions</dc:title>
  <dc:creator>Windows User</dc:creator>
  <cp:lastModifiedBy>Windows User</cp:lastModifiedBy>
  <cp:revision>15</cp:revision>
  <dcterms:created xsi:type="dcterms:W3CDTF">2019-06-19T15:49:59Z</dcterms:created>
  <dcterms:modified xsi:type="dcterms:W3CDTF">2019-06-19T18:02:08Z</dcterms:modified>
</cp:coreProperties>
</file>