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79B5F-98C2-490B-B6A2-17C864B8CF87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214CE-ACE6-419F-9C07-E5174EBD5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8570-5537-4A5D-8849-83DBC6AA3797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6DA1-375E-4BBC-B346-6ADC24521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8570-5537-4A5D-8849-83DBC6AA3797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6DA1-375E-4BBC-B346-6ADC24521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8570-5537-4A5D-8849-83DBC6AA3797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6DA1-375E-4BBC-B346-6ADC24521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8570-5537-4A5D-8849-83DBC6AA3797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6DA1-375E-4BBC-B346-6ADC24521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8570-5537-4A5D-8849-83DBC6AA3797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6DA1-375E-4BBC-B346-6ADC24521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8570-5537-4A5D-8849-83DBC6AA3797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6DA1-375E-4BBC-B346-6ADC24521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8570-5537-4A5D-8849-83DBC6AA3797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6DA1-375E-4BBC-B346-6ADC24521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8570-5537-4A5D-8849-83DBC6AA3797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776DA1-375E-4BBC-B346-6ADC24521F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8570-5537-4A5D-8849-83DBC6AA3797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6DA1-375E-4BBC-B346-6ADC24521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8570-5537-4A5D-8849-83DBC6AA3797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C776DA1-375E-4BBC-B346-6ADC24521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5958570-5537-4A5D-8849-83DBC6AA3797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6DA1-375E-4BBC-B346-6ADC24521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5958570-5537-4A5D-8849-83DBC6AA3797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C776DA1-375E-4BBC-B346-6ADC24521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1202" y="5029200"/>
            <a:ext cx="7952798" cy="1625971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solidFill>
                  <a:srgbClr val="C00000"/>
                </a:solidFill>
                <a:latin typeface="Palace Script MT" pitchFamily="66" charset="0"/>
              </a:rPr>
              <a:t>-</a:t>
            </a:r>
            <a:r>
              <a:rPr lang="en-US" sz="4800" b="1" dirty="0" smtClean="0">
                <a:solidFill>
                  <a:srgbClr val="C00000"/>
                </a:solidFill>
                <a:latin typeface="Arial Narrow" pitchFamily="34" charset="0"/>
              </a:rPr>
              <a:t>By </a:t>
            </a:r>
            <a:r>
              <a:rPr lang="en-US" sz="4800" b="1" dirty="0" err="1" smtClean="0">
                <a:solidFill>
                  <a:srgbClr val="C00000"/>
                </a:solidFill>
                <a:latin typeface="Arial Narrow" pitchFamily="34" charset="0"/>
              </a:rPr>
              <a:t>Sampurna</a:t>
            </a:r>
            <a:r>
              <a:rPr lang="en-US" sz="4800" b="1" dirty="0" smtClean="0">
                <a:solidFill>
                  <a:srgbClr val="C00000"/>
                </a:solidFill>
                <a:latin typeface="Arial Narrow" pitchFamily="34" charset="0"/>
              </a:rPr>
              <a:t> </a:t>
            </a:r>
            <a:r>
              <a:rPr lang="en-US" sz="4800" b="1" dirty="0" err="1" smtClean="0">
                <a:solidFill>
                  <a:srgbClr val="C00000"/>
                </a:solidFill>
                <a:latin typeface="Arial Narrow" pitchFamily="34" charset="0"/>
              </a:rPr>
              <a:t>giri</a:t>
            </a:r>
            <a:endParaRPr lang="en-US" sz="4800" b="1" dirty="0">
              <a:solidFill>
                <a:srgbClr val="C00000"/>
              </a:solidFill>
              <a:latin typeface="Arial Narrow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533400"/>
            <a:ext cx="5867400" cy="2667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Presentation</a:t>
            </a:r>
          </a:p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On</a:t>
            </a:r>
          </a:p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SHOES HOUSE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276600"/>
            <a:ext cx="3403600" cy="18669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err="1" smtClean="0"/>
              <a:t>Navbar</a:t>
            </a:r>
            <a:r>
              <a:rPr lang="en-US" sz="4000" dirty="0" smtClean="0"/>
              <a:t>:</a:t>
            </a:r>
            <a:endParaRPr lang="en-US" sz="4000" dirty="0"/>
          </a:p>
        </p:txBody>
      </p:sp>
      <p:pic>
        <p:nvPicPr>
          <p:cNvPr id="6" name="Picture 5" descr="navb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19200"/>
            <a:ext cx="8839200" cy="12458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7936" y="3124200"/>
            <a:ext cx="461665" cy="91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429000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/>
              <a:t>Footer:</a:t>
            </a:r>
            <a:endParaRPr lang="en-US" sz="4000" dirty="0"/>
          </a:p>
        </p:txBody>
      </p:sp>
      <p:pic>
        <p:nvPicPr>
          <p:cNvPr id="10" name="Picture 9" descr="foot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065974"/>
            <a:ext cx="8915400" cy="248722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76200" y="2971800"/>
            <a:ext cx="9296400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048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HOME:</a:t>
            </a:r>
            <a:endParaRPr lang="en-US" sz="2800" dirty="0"/>
          </a:p>
        </p:txBody>
      </p:sp>
      <p:pic>
        <p:nvPicPr>
          <p:cNvPr id="4" name="Content Placeholder 3" descr="hom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2285" y="533400"/>
            <a:ext cx="8074515" cy="6172200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2514600" cy="411162"/>
          </a:xfrm>
        </p:spPr>
        <p:txBody>
          <a:bodyPr>
            <a:noAutofit/>
          </a:bodyPr>
          <a:lstStyle/>
          <a:p>
            <a:r>
              <a:rPr lang="en-US" sz="2800" dirty="0" smtClean="0"/>
              <a:t>ABOUT US:</a:t>
            </a:r>
            <a:endParaRPr lang="en-US" sz="2800" dirty="0"/>
          </a:p>
        </p:txBody>
      </p:sp>
      <p:pic>
        <p:nvPicPr>
          <p:cNvPr id="4" name="Content Placeholder 3" descr="about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457200"/>
            <a:ext cx="7696200" cy="6172200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487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PRODUCT:</a:t>
            </a:r>
            <a:endParaRPr lang="en-US" sz="2800" dirty="0"/>
          </a:p>
        </p:txBody>
      </p:sp>
      <p:pic>
        <p:nvPicPr>
          <p:cNvPr id="5" name="Content Placeholder 4" descr="product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457200"/>
            <a:ext cx="7772400" cy="6248400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715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CONTACT:</a:t>
            </a:r>
            <a:endParaRPr lang="en-US" sz="2800" dirty="0"/>
          </a:p>
        </p:txBody>
      </p:sp>
      <p:pic>
        <p:nvPicPr>
          <p:cNvPr id="4" name="Content Placeholder 3" descr="contact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609600"/>
            <a:ext cx="7772399" cy="6096000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9574" y="2962870"/>
            <a:ext cx="58204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THE END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59</TotalTime>
  <Words>21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Slide 1</vt:lpstr>
      <vt:lpstr>Navbar:</vt:lpstr>
      <vt:lpstr>HOME:</vt:lpstr>
      <vt:lpstr>ABOUT US:</vt:lpstr>
      <vt:lpstr>PRODUCT:</vt:lpstr>
      <vt:lpstr> CONTACT:</vt:lpstr>
      <vt:lpstr>Slide 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</dc:creator>
  <cp:lastModifiedBy>SAM</cp:lastModifiedBy>
  <cp:revision>7</cp:revision>
  <dcterms:created xsi:type="dcterms:W3CDTF">2020-02-09T09:34:59Z</dcterms:created>
  <dcterms:modified xsi:type="dcterms:W3CDTF">2020-02-12T20:24:13Z</dcterms:modified>
</cp:coreProperties>
</file>