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BB59F-C6AE-4040-A90D-C8867E89AC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6DC58C-E5F1-4EEE-BEBA-5BBB6ED6F6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3A7389-946D-4DC7-BDED-BFFB234D3C04}"/>
              </a:ext>
            </a:extLst>
          </p:cNvPr>
          <p:cNvSpPr>
            <a:spLocks noGrp="1"/>
          </p:cNvSpPr>
          <p:nvPr>
            <p:ph type="dt" sz="half" idx="10"/>
          </p:nvPr>
        </p:nvSpPr>
        <p:spPr/>
        <p:txBody>
          <a:bodyPr/>
          <a:lstStyle/>
          <a:p>
            <a:fld id="{A5E3A2F0-B2F5-42CC-8B61-24063A114F0A}" type="datetimeFigureOut">
              <a:rPr lang="en-US" smtClean="0"/>
              <a:t>12/11/2021</a:t>
            </a:fld>
            <a:endParaRPr lang="en-US"/>
          </a:p>
        </p:txBody>
      </p:sp>
      <p:sp>
        <p:nvSpPr>
          <p:cNvPr id="5" name="Footer Placeholder 4">
            <a:extLst>
              <a:ext uri="{FF2B5EF4-FFF2-40B4-BE49-F238E27FC236}">
                <a16:creationId xmlns:a16="http://schemas.microsoft.com/office/drawing/2014/main" id="{E348F43C-0E07-4CCD-8F03-1BF871C4E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3EBF2-6720-49B7-98CF-C9AB8E8F5976}"/>
              </a:ext>
            </a:extLst>
          </p:cNvPr>
          <p:cNvSpPr>
            <a:spLocks noGrp="1"/>
          </p:cNvSpPr>
          <p:nvPr>
            <p:ph type="sldNum" sz="quarter" idx="12"/>
          </p:nvPr>
        </p:nvSpPr>
        <p:spPr/>
        <p:txBody>
          <a:bodyPr/>
          <a:lstStyle/>
          <a:p>
            <a:fld id="{B37401DB-8F8C-48AB-BAC1-D4AD3DD02B5B}" type="slidenum">
              <a:rPr lang="en-US" smtClean="0"/>
              <a:t>‹#›</a:t>
            </a:fld>
            <a:endParaRPr lang="en-US"/>
          </a:p>
        </p:txBody>
      </p:sp>
    </p:spTree>
    <p:extLst>
      <p:ext uri="{BB962C8B-B14F-4D97-AF65-F5344CB8AC3E}">
        <p14:creationId xmlns:p14="http://schemas.microsoft.com/office/powerpoint/2010/main" val="41975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143B-3AAD-4B30-9E24-22E2DDDDDF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D28EDB-28E0-459A-A4DA-F0DA7C4E76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6542A-6369-412D-BBC4-436E92AEEEA2}"/>
              </a:ext>
            </a:extLst>
          </p:cNvPr>
          <p:cNvSpPr>
            <a:spLocks noGrp="1"/>
          </p:cNvSpPr>
          <p:nvPr>
            <p:ph type="dt" sz="half" idx="10"/>
          </p:nvPr>
        </p:nvSpPr>
        <p:spPr/>
        <p:txBody>
          <a:bodyPr/>
          <a:lstStyle/>
          <a:p>
            <a:fld id="{A5E3A2F0-B2F5-42CC-8B61-24063A114F0A}" type="datetimeFigureOut">
              <a:rPr lang="en-US" smtClean="0"/>
              <a:t>12/11/2021</a:t>
            </a:fld>
            <a:endParaRPr lang="en-US"/>
          </a:p>
        </p:txBody>
      </p:sp>
      <p:sp>
        <p:nvSpPr>
          <p:cNvPr id="5" name="Footer Placeholder 4">
            <a:extLst>
              <a:ext uri="{FF2B5EF4-FFF2-40B4-BE49-F238E27FC236}">
                <a16:creationId xmlns:a16="http://schemas.microsoft.com/office/drawing/2014/main" id="{0F6C4587-5672-437A-8713-C63E359E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57901-3C1C-42A3-993B-7546A358B41F}"/>
              </a:ext>
            </a:extLst>
          </p:cNvPr>
          <p:cNvSpPr>
            <a:spLocks noGrp="1"/>
          </p:cNvSpPr>
          <p:nvPr>
            <p:ph type="sldNum" sz="quarter" idx="12"/>
          </p:nvPr>
        </p:nvSpPr>
        <p:spPr/>
        <p:txBody>
          <a:bodyPr/>
          <a:lstStyle/>
          <a:p>
            <a:fld id="{B37401DB-8F8C-48AB-BAC1-D4AD3DD02B5B}" type="slidenum">
              <a:rPr lang="en-US" smtClean="0"/>
              <a:t>‹#›</a:t>
            </a:fld>
            <a:endParaRPr lang="en-US"/>
          </a:p>
        </p:txBody>
      </p:sp>
    </p:spTree>
    <p:extLst>
      <p:ext uri="{BB962C8B-B14F-4D97-AF65-F5344CB8AC3E}">
        <p14:creationId xmlns:p14="http://schemas.microsoft.com/office/powerpoint/2010/main" val="3872812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D0057D-061A-4E00-8C4B-E967CE99B7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B11B66-DD3F-46BE-96FE-08BC2EA28A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95B98-E8F5-4EBA-9450-9DC43E4828BD}"/>
              </a:ext>
            </a:extLst>
          </p:cNvPr>
          <p:cNvSpPr>
            <a:spLocks noGrp="1"/>
          </p:cNvSpPr>
          <p:nvPr>
            <p:ph type="dt" sz="half" idx="10"/>
          </p:nvPr>
        </p:nvSpPr>
        <p:spPr/>
        <p:txBody>
          <a:bodyPr/>
          <a:lstStyle/>
          <a:p>
            <a:fld id="{A5E3A2F0-B2F5-42CC-8B61-24063A114F0A}" type="datetimeFigureOut">
              <a:rPr lang="en-US" smtClean="0"/>
              <a:t>12/11/2021</a:t>
            </a:fld>
            <a:endParaRPr lang="en-US"/>
          </a:p>
        </p:txBody>
      </p:sp>
      <p:sp>
        <p:nvSpPr>
          <p:cNvPr id="5" name="Footer Placeholder 4">
            <a:extLst>
              <a:ext uri="{FF2B5EF4-FFF2-40B4-BE49-F238E27FC236}">
                <a16:creationId xmlns:a16="http://schemas.microsoft.com/office/drawing/2014/main" id="{37582FB6-DF2E-43BA-81EF-B0C93F354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862EC-317F-49A9-A967-9C721F6ECC81}"/>
              </a:ext>
            </a:extLst>
          </p:cNvPr>
          <p:cNvSpPr>
            <a:spLocks noGrp="1"/>
          </p:cNvSpPr>
          <p:nvPr>
            <p:ph type="sldNum" sz="quarter" idx="12"/>
          </p:nvPr>
        </p:nvSpPr>
        <p:spPr/>
        <p:txBody>
          <a:bodyPr/>
          <a:lstStyle/>
          <a:p>
            <a:fld id="{B37401DB-8F8C-48AB-BAC1-D4AD3DD02B5B}" type="slidenum">
              <a:rPr lang="en-US" smtClean="0"/>
              <a:t>‹#›</a:t>
            </a:fld>
            <a:endParaRPr lang="en-US"/>
          </a:p>
        </p:txBody>
      </p:sp>
    </p:spTree>
    <p:extLst>
      <p:ext uri="{BB962C8B-B14F-4D97-AF65-F5344CB8AC3E}">
        <p14:creationId xmlns:p14="http://schemas.microsoft.com/office/powerpoint/2010/main" val="99251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D2D3-E115-432F-A86C-8F92415C12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A57838-190B-4E9F-9BEB-7AE9FB8609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877B9-7DE2-4942-99EF-BC0EBF2ED005}"/>
              </a:ext>
            </a:extLst>
          </p:cNvPr>
          <p:cNvSpPr>
            <a:spLocks noGrp="1"/>
          </p:cNvSpPr>
          <p:nvPr>
            <p:ph type="dt" sz="half" idx="10"/>
          </p:nvPr>
        </p:nvSpPr>
        <p:spPr/>
        <p:txBody>
          <a:bodyPr/>
          <a:lstStyle/>
          <a:p>
            <a:fld id="{A5E3A2F0-B2F5-42CC-8B61-24063A114F0A}" type="datetimeFigureOut">
              <a:rPr lang="en-US" smtClean="0"/>
              <a:t>12/11/2021</a:t>
            </a:fld>
            <a:endParaRPr lang="en-US"/>
          </a:p>
        </p:txBody>
      </p:sp>
      <p:sp>
        <p:nvSpPr>
          <p:cNvPr id="5" name="Footer Placeholder 4">
            <a:extLst>
              <a:ext uri="{FF2B5EF4-FFF2-40B4-BE49-F238E27FC236}">
                <a16:creationId xmlns:a16="http://schemas.microsoft.com/office/drawing/2014/main" id="{F7608658-CD03-492A-9966-802F6B863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5F06B-5045-4F6C-AA96-B81A9775AFE5}"/>
              </a:ext>
            </a:extLst>
          </p:cNvPr>
          <p:cNvSpPr>
            <a:spLocks noGrp="1"/>
          </p:cNvSpPr>
          <p:nvPr>
            <p:ph type="sldNum" sz="quarter" idx="12"/>
          </p:nvPr>
        </p:nvSpPr>
        <p:spPr/>
        <p:txBody>
          <a:bodyPr/>
          <a:lstStyle/>
          <a:p>
            <a:fld id="{B37401DB-8F8C-48AB-BAC1-D4AD3DD02B5B}" type="slidenum">
              <a:rPr lang="en-US" smtClean="0"/>
              <a:t>‹#›</a:t>
            </a:fld>
            <a:endParaRPr lang="en-US"/>
          </a:p>
        </p:txBody>
      </p:sp>
    </p:spTree>
    <p:extLst>
      <p:ext uri="{BB962C8B-B14F-4D97-AF65-F5344CB8AC3E}">
        <p14:creationId xmlns:p14="http://schemas.microsoft.com/office/powerpoint/2010/main" val="64047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58C3-C9E7-4C5B-976E-011A32938B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3BC0CD-0D38-4562-A4FF-E4F84E6322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343F57-F1AF-4D39-B1FB-802D21DBCBFF}"/>
              </a:ext>
            </a:extLst>
          </p:cNvPr>
          <p:cNvSpPr>
            <a:spLocks noGrp="1"/>
          </p:cNvSpPr>
          <p:nvPr>
            <p:ph type="dt" sz="half" idx="10"/>
          </p:nvPr>
        </p:nvSpPr>
        <p:spPr/>
        <p:txBody>
          <a:bodyPr/>
          <a:lstStyle/>
          <a:p>
            <a:fld id="{A5E3A2F0-B2F5-42CC-8B61-24063A114F0A}" type="datetimeFigureOut">
              <a:rPr lang="en-US" smtClean="0"/>
              <a:t>12/11/2021</a:t>
            </a:fld>
            <a:endParaRPr lang="en-US"/>
          </a:p>
        </p:txBody>
      </p:sp>
      <p:sp>
        <p:nvSpPr>
          <p:cNvPr id="5" name="Footer Placeholder 4">
            <a:extLst>
              <a:ext uri="{FF2B5EF4-FFF2-40B4-BE49-F238E27FC236}">
                <a16:creationId xmlns:a16="http://schemas.microsoft.com/office/drawing/2014/main" id="{52566B56-263B-48CA-9B3D-9C49E7F39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4A5A7-7EAA-4A93-BA33-D27B619882B4}"/>
              </a:ext>
            </a:extLst>
          </p:cNvPr>
          <p:cNvSpPr>
            <a:spLocks noGrp="1"/>
          </p:cNvSpPr>
          <p:nvPr>
            <p:ph type="sldNum" sz="quarter" idx="12"/>
          </p:nvPr>
        </p:nvSpPr>
        <p:spPr/>
        <p:txBody>
          <a:bodyPr/>
          <a:lstStyle/>
          <a:p>
            <a:fld id="{B37401DB-8F8C-48AB-BAC1-D4AD3DD02B5B}" type="slidenum">
              <a:rPr lang="en-US" smtClean="0"/>
              <a:t>‹#›</a:t>
            </a:fld>
            <a:endParaRPr lang="en-US"/>
          </a:p>
        </p:txBody>
      </p:sp>
    </p:spTree>
    <p:extLst>
      <p:ext uri="{BB962C8B-B14F-4D97-AF65-F5344CB8AC3E}">
        <p14:creationId xmlns:p14="http://schemas.microsoft.com/office/powerpoint/2010/main" val="28658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15F5-1B29-47F8-A630-93D3F8489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A1BD62-B309-4609-9968-62E8883A9B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70AF9D-1A41-43C1-ACBE-83CF1A0B23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B709A2-2091-422A-8354-38C6070A0B9D}"/>
              </a:ext>
            </a:extLst>
          </p:cNvPr>
          <p:cNvSpPr>
            <a:spLocks noGrp="1"/>
          </p:cNvSpPr>
          <p:nvPr>
            <p:ph type="dt" sz="half" idx="10"/>
          </p:nvPr>
        </p:nvSpPr>
        <p:spPr/>
        <p:txBody>
          <a:bodyPr/>
          <a:lstStyle/>
          <a:p>
            <a:fld id="{A5E3A2F0-B2F5-42CC-8B61-24063A114F0A}" type="datetimeFigureOut">
              <a:rPr lang="en-US" smtClean="0"/>
              <a:t>12/11/2021</a:t>
            </a:fld>
            <a:endParaRPr lang="en-US"/>
          </a:p>
        </p:txBody>
      </p:sp>
      <p:sp>
        <p:nvSpPr>
          <p:cNvPr id="6" name="Footer Placeholder 5">
            <a:extLst>
              <a:ext uri="{FF2B5EF4-FFF2-40B4-BE49-F238E27FC236}">
                <a16:creationId xmlns:a16="http://schemas.microsoft.com/office/drawing/2014/main" id="{685ED956-0017-4CC6-8AA5-2A2C3FF2E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F8872F-24F9-4107-8CDF-EEA3E715FA72}"/>
              </a:ext>
            </a:extLst>
          </p:cNvPr>
          <p:cNvSpPr>
            <a:spLocks noGrp="1"/>
          </p:cNvSpPr>
          <p:nvPr>
            <p:ph type="sldNum" sz="quarter" idx="12"/>
          </p:nvPr>
        </p:nvSpPr>
        <p:spPr/>
        <p:txBody>
          <a:bodyPr/>
          <a:lstStyle/>
          <a:p>
            <a:fld id="{B37401DB-8F8C-48AB-BAC1-D4AD3DD02B5B}" type="slidenum">
              <a:rPr lang="en-US" smtClean="0"/>
              <a:t>‹#›</a:t>
            </a:fld>
            <a:endParaRPr lang="en-US"/>
          </a:p>
        </p:txBody>
      </p:sp>
    </p:spTree>
    <p:extLst>
      <p:ext uri="{BB962C8B-B14F-4D97-AF65-F5344CB8AC3E}">
        <p14:creationId xmlns:p14="http://schemas.microsoft.com/office/powerpoint/2010/main" val="120246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3289E-2C05-4BA7-B954-4CC41B091C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E3325C-2B5B-4A41-85DC-13606C071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F65C08-32F4-4A3D-B53D-933FD63815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672019-6B3A-440D-B238-7B91DA74C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A5B692-3D7E-4419-9930-65697A4671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F0FBF6-4D9D-424B-9DED-832BCE68CDCD}"/>
              </a:ext>
            </a:extLst>
          </p:cNvPr>
          <p:cNvSpPr>
            <a:spLocks noGrp="1"/>
          </p:cNvSpPr>
          <p:nvPr>
            <p:ph type="dt" sz="half" idx="10"/>
          </p:nvPr>
        </p:nvSpPr>
        <p:spPr/>
        <p:txBody>
          <a:bodyPr/>
          <a:lstStyle/>
          <a:p>
            <a:fld id="{A5E3A2F0-B2F5-42CC-8B61-24063A114F0A}" type="datetimeFigureOut">
              <a:rPr lang="en-US" smtClean="0"/>
              <a:t>12/11/2021</a:t>
            </a:fld>
            <a:endParaRPr lang="en-US"/>
          </a:p>
        </p:txBody>
      </p:sp>
      <p:sp>
        <p:nvSpPr>
          <p:cNvPr id="8" name="Footer Placeholder 7">
            <a:extLst>
              <a:ext uri="{FF2B5EF4-FFF2-40B4-BE49-F238E27FC236}">
                <a16:creationId xmlns:a16="http://schemas.microsoft.com/office/drawing/2014/main" id="{5D028241-45B4-4A8E-8322-43AA0D2BC3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AD85AD-F2B6-4869-84D6-76288648D576}"/>
              </a:ext>
            </a:extLst>
          </p:cNvPr>
          <p:cNvSpPr>
            <a:spLocks noGrp="1"/>
          </p:cNvSpPr>
          <p:nvPr>
            <p:ph type="sldNum" sz="quarter" idx="12"/>
          </p:nvPr>
        </p:nvSpPr>
        <p:spPr/>
        <p:txBody>
          <a:bodyPr/>
          <a:lstStyle/>
          <a:p>
            <a:fld id="{B37401DB-8F8C-48AB-BAC1-D4AD3DD02B5B}" type="slidenum">
              <a:rPr lang="en-US" smtClean="0"/>
              <a:t>‹#›</a:t>
            </a:fld>
            <a:endParaRPr lang="en-US"/>
          </a:p>
        </p:txBody>
      </p:sp>
    </p:spTree>
    <p:extLst>
      <p:ext uri="{BB962C8B-B14F-4D97-AF65-F5344CB8AC3E}">
        <p14:creationId xmlns:p14="http://schemas.microsoft.com/office/powerpoint/2010/main" val="294492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703D-1542-41E3-ABE4-E18D36CF56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084AD7-D7F8-42DF-ABD4-4D5479D312EF}"/>
              </a:ext>
            </a:extLst>
          </p:cNvPr>
          <p:cNvSpPr>
            <a:spLocks noGrp="1"/>
          </p:cNvSpPr>
          <p:nvPr>
            <p:ph type="dt" sz="half" idx="10"/>
          </p:nvPr>
        </p:nvSpPr>
        <p:spPr/>
        <p:txBody>
          <a:bodyPr/>
          <a:lstStyle/>
          <a:p>
            <a:fld id="{A5E3A2F0-B2F5-42CC-8B61-24063A114F0A}" type="datetimeFigureOut">
              <a:rPr lang="en-US" smtClean="0"/>
              <a:t>12/11/2021</a:t>
            </a:fld>
            <a:endParaRPr lang="en-US"/>
          </a:p>
        </p:txBody>
      </p:sp>
      <p:sp>
        <p:nvSpPr>
          <p:cNvPr id="4" name="Footer Placeholder 3">
            <a:extLst>
              <a:ext uri="{FF2B5EF4-FFF2-40B4-BE49-F238E27FC236}">
                <a16:creationId xmlns:a16="http://schemas.microsoft.com/office/drawing/2014/main" id="{A4BB7409-5590-426F-91B3-4B15EDAD0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3F7A6-5D14-4534-B5CB-FC21F653C474}"/>
              </a:ext>
            </a:extLst>
          </p:cNvPr>
          <p:cNvSpPr>
            <a:spLocks noGrp="1"/>
          </p:cNvSpPr>
          <p:nvPr>
            <p:ph type="sldNum" sz="quarter" idx="12"/>
          </p:nvPr>
        </p:nvSpPr>
        <p:spPr/>
        <p:txBody>
          <a:bodyPr/>
          <a:lstStyle/>
          <a:p>
            <a:fld id="{B37401DB-8F8C-48AB-BAC1-D4AD3DD02B5B}" type="slidenum">
              <a:rPr lang="en-US" smtClean="0"/>
              <a:t>‹#›</a:t>
            </a:fld>
            <a:endParaRPr lang="en-US"/>
          </a:p>
        </p:txBody>
      </p:sp>
    </p:spTree>
    <p:extLst>
      <p:ext uri="{BB962C8B-B14F-4D97-AF65-F5344CB8AC3E}">
        <p14:creationId xmlns:p14="http://schemas.microsoft.com/office/powerpoint/2010/main" val="365196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E8DEF-37E6-4901-8C03-A819026AAE32}"/>
              </a:ext>
            </a:extLst>
          </p:cNvPr>
          <p:cNvSpPr>
            <a:spLocks noGrp="1"/>
          </p:cNvSpPr>
          <p:nvPr>
            <p:ph type="dt" sz="half" idx="10"/>
          </p:nvPr>
        </p:nvSpPr>
        <p:spPr/>
        <p:txBody>
          <a:bodyPr/>
          <a:lstStyle/>
          <a:p>
            <a:fld id="{A5E3A2F0-B2F5-42CC-8B61-24063A114F0A}" type="datetimeFigureOut">
              <a:rPr lang="en-US" smtClean="0"/>
              <a:t>12/11/2021</a:t>
            </a:fld>
            <a:endParaRPr lang="en-US"/>
          </a:p>
        </p:txBody>
      </p:sp>
      <p:sp>
        <p:nvSpPr>
          <p:cNvPr id="3" name="Footer Placeholder 2">
            <a:extLst>
              <a:ext uri="{FF2B5EF4-FFF2-40B4-BE49-F238E27FC236}">
                <a16:creationId xmlns:a16="http://schemas.microsoft.com/office/drawing/2014/main" id="{358DF7AF-DD2D-4B0C-9600-24909FE398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C3875-85FD-460E-A1DF-E0AD538E9EF2}"/>
              </a:ext>
            </a:extLst>
          </p:cNvPr>
          <p:cNvSpPr>
            <a:spLocks noGrp="1"/>
          </p:cNvSpPr>
          <p:nvPr>
            <p:ph type="sldNum" sz="quarter" idx="12"/>
          </p:nvPr>
        </p:nvSpPr>
        <p:spPr/>
        <p:txBody>
          <a:bodyPr/>
          <a:lstStyle/>
          <a:p>
            <a:fld id="{B37401DB-8F8C-48AB-BAC1-D4AD3DD02B5B}" type="slidenum">
              <a:rPr lang="en-US" smtClean="0"/>
              <a:t>‹#›</a:t>
            </a:fld>
            <a:endParaRPr lang="en-US"/>
          </a:p>
        </p:txBody>
      </p:sp>
    </p:spTree>
    <p:extLst>
      <p:ext uri="{BB962C8B-B14F-4D97-AF65-F5344CB8AC3E}">
        <p14:creationId xmlns:p14="http://schemas.microsoft.com/office/powerpoint/2010/main" val="191001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FBBC-333C-4EF9-894C-F08FA046B7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459BD2-63F4-425B-B69D-C494BF8BC3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186DAD-A825-44B7-98FA-7989C072E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11ECC-0E34-4135-AD48-EED68F1B8773}"/>
              </a:ext>
            </a:extLst>
          </p:cNvPr>
          <p:cNvSpPr>
            <a:spLocks noGrp="1"/>
          </p:cNvSpPr>
          <p:nvPr>
            <p:ph type="dt" sz="half" idx="10"/>
          </p:nvPr>
        </p:nvSpPr>
        <p:spPr/>
        <p:txBody>
          <a:bodyPr/>
          <a:lstStyle/>
          <a:p>
            <a:fld id="{A5E3A2F0-B2F5-42CC-8B61-24063A114F0A}" type="datetimeFigureOut">
              <a:rPr lang="en-US" smtClean="0"/>
              <a:t>12/11/2021</a:t>
            </a:fld>
            <a:endParaRPr lang="en-US"/>
          </a:p>
        </p:txBody>
      </p:sp>
      <p:sp>
        <p:nvSpPr>
          <p:cNvPr id="6" name="Footer Placeholder 5">
            <a:extLst>
              <a:ext uri="{FF2B5EF4-FFF2-40B4-BE49-F238E27FC236}">
                <a16:creationId xmlns:a16="http://schemas.microsoft.com/office/drawing/2014/main" id="{97296B5A-0A6B-4A6C-9184-EDD9C12F7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2EB77D-E349-450A-A158-35B4CCA8553F}"/>
              </a:ext>
            </a:extLst>
          </p:cNvPr>
          <p:cNvSpPr>
            <a:spLocks noGrp="1"/>
          </p:cNvSpPr>
          <p:nvPr>
            <p:ph type="sldNum" sz="quarter" idx="12"/>
          </p:nvPr>
        </p:nvSpPr>
        <p:spPr/>
        <p:txBody>
          <a:bodyPr/>
          <a:lstStyle/>
          <a:p>
            <a:fld id="{B37401DB-8F8C-48AB-BAC1-D4AD3DD02B5B}" type="slidenum">
              <a:rPr lang="en-US" smtClean="0"/>
              <a:t>‹#›</a:t>
            </a:fld>
            <a:endParaRPr lang="en-US"/>
          </a:p>
        </p:txBody>
      </p:sp>
    </p:spTree>
    <p:extLst>
      <p:ext uri="{BB962C8B-B14F-4D97-AF65-F5344CB8AC3E}">
        <p14:creationId xmlns:p14="http://schemas.microsoft.com/office/powerpoint/2010/main" val="283463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C7B3-F240-49D9-BB3C-8EDABFA99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3058FE-C6BE-407A-B660-84B32313F1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15B4EF-67F2-4636-A57D-00C42D429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6CC53-52B3-49EB-AE89-479A5CFEE25F}"/>
              </a:ext>
            </a:extLst>
          </p:cNvPr>
          <p:cNvSpPr>
            <a:spLocks noGrp="1"/>
          </p:cNvSpPr>
          <p:nvPr>
            <p:ph type="dt" sz="half" idx="10"/>
          </p:nvPr>
        </p:nvSpPr>
        <p:spPr/>
        <p:txBody>
          <a:bodyPr/>
          <a:lstStyle/>
          <a:p>
            <a:fld id="{A5E3A2F0-B2F5-42CC-8B61-24063A114F0A}" type="datetimeFigureOut">
              <a:rPr lang="en-US" smtClean="0"/>
              <a:t>12/11/2021</a:t>
            </a:fld>
            <a:endParaRPr lang="en-US"/>
          </a:p>
        </p:txBody>
      </p:sp>
      <p:sp>
        <p:nvSpPr>
          <p:cNvPr id="6" name="Footer Placeholder 5">
            <a:extLst>
              <a:ext uri="{FF2B5EF4-FFF2-40B4-BE49-F238E27FC236}">
                <a16:creationId xmlns:a16="http://schemas.microsoft.com/office/drawing/2014/main" id="{00BC8430-C0BC-42E3-BC8A-4B8C00B33C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D4DC6-2947-464E-BE10-113ABEFB2A11}"/>
              </a:ext>
            </a:extLst>
          </p:cNvPr>
          <p:cNvSpPr>
            <a:spLocks noGrp="1"/>
          </p:cNvSpPr>
          <p:nvPr>
            <p:ph type="sldNum" sz="quarter" idx="12"/>
          </p:nvPr>
        </p:nvSpPr>
        <p:spPr/>
        <p:txBody>
          <a:bodyPr/>
          <a:lstStyle/>
          <a:p>
            <a:fld id="{B37401DB-8F8C-48AB-BAC1-D4AD3DD02B5B}" type="slidenum">
              <a:rPr lang="en-US" smtClean="0"/>
              <a:t>‹#›</a:t>
            </a:fld>
            <a:endParaRPr lang="en-US"/>
          </a:p>
        </p:txBody>
      </p:sp>
    </p:spTree>
    <p:extLst>
      <p:ext uri="{BB962C8B-B14F-4D97-AF65-F5344CB8AC3E}">
        <p14:creationId xmlns:p14="http://schemas.microsoft.com/office/powerpoint/2010/main" val="269546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3F2CCF-41AB-403F-B17A-89DE351FD4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A5969F-064A-41BE-92BD-BE5840E463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582777-AA65-4100-9A94-2E764DAC03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3A2F0-B2F5-42CC-8B61-24063A114F0A}" type="datetimeFigureOut">
              <a:rPr lang="en-US" smtClean="0"/>
              <a:t>12/11/2021</a:t>
            </a:fld>
            <a:endParaRPr lang="en-US"/>
          </a:p>
        </p:txBody>
      </p:sp>
      <p:sp>
        <p:nvSpPr>
          <p:cNvPr id="5" name="Footer Placeholder 4">
            <a:extLst>
              <a:ext uri="{FF2B5EF4-FFF2-40B4-BE49-F238E27FC236}">
                <a16:creationId xmlns:a16="http://schemas.microsoft.com/office/drawing/2014/main" id="{55354A2A-B23B-41A1-AA6C-DB36AF81DC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BFC740-AD6F-422D-B5A0-821601BF60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401DB-8F8C-48AB-BAC1-D4AD3DD02B5B}" type="slidenum">
              <a:rPr lang="en-US" smtClean="0"/>
              <a:t>‹#›</a:t>
            </a:fld>
            <a:endParaRPr lang="en-US"/>
          </a:p>
        </p:txBody>
      </p:sp>
    </p:spTree>
    <p:extLst>
      <p:ext uri="{BB962C8B-B14F-4D97-AF65-F5344CB8AC3E}">
        <p14:creationId xmlns:p14="http://schemas.microsoft.com/office/powerpoint/2010/main" val="4179863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Graphical user interface&#10;&#10;Description automatically generated with medium confidence">
            <a:extLst>
              <a:ext uri="{FF2B5EF4-FFF2-40B4-BE49-F238E27FC236}">
                <a16:creationId xmlns:a16="http://schemas.microsoft.com/office/drawing/2014/main" id="{17BCE133-6DD5-4DB9-9ECE-6CEDC7D55953}"/>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189" b="13275"/>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C0A54F46-1950-4217-A421-3CADB27ACE81}"/>
              </a:ext>
            </a:extLst>
          </p:cNvPr>
          <p:cNvSpPr txBox="1"/>
          <p:nvPr/>
        </p:nvSpPr>
        <p:spPr>
          <a:xfrm>
            <a:off x="1958009" y="228600"/>
            <a:ext cx="8885583" cy="830997"/>
          </a:xfrm>
          <a:prstGeom prst="rect">
            <a:avLst/>
          </a:prstGeom>
          <a:noFill/>
        </p:spPr>
        <p:txBody>
          <a:bodyPr wrap="square">
            <a:spAutoFit/>
          </a:bodyPr>
          <a:lstStyle/>
          <a:p>
            <a:pPr algn="ctr"/>
            <a:r>
              <a:rPr lang="en-US" sz="4800" b="1" u="sng" dirty="0">
                <a:latin typeface="Arial" panose="020B0604020202020204" pitchFamily="34" charset="0"/>
                <a:cs typeface="Arial" panose="020B0604020202020204" pitchFamily="34" charset="0"/>
              </a:rPr>
              <a:t>Organ Donation Portal</a:t>
            </a:r>
          </a:p>
        </p:txBody>
      </p:sp>
      <p:sp>
        <p:nvSpPr>
          <p:cNvPr id="9" name="TextBox 8">
            <a:extLst>
              <a:ext uri="{FF2B5EF4-FFF2-40B4-BE49-F238E27FC236}">
                <a16:creationId xmlns:a16="http://schemas.microsoft.com/office/drawing/2014/main" id="{1888D151-33C7-46EA-8304-80FFD315BC6A}"/>
              </a:ext>
            </a:extLst>
          </p:cNvPr>
          <p:cNvSpPr txBox="1"/>
          <p:nvPr/>
        </p:nvSpPr>
        <p:spPr>
          <a:xfrm>
            <a:off x="6987209" y="5333497"/>
            <a:ext cx="4621695" cy="1323439"/>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Presented By :</a:t>
            </a:r>
          </a:p>
          <a:p>
            <a:pPr algn="just"/>
            <a:r>
              <a:rPr lang="en-US" sz="2000" dirty="0">
                <a:latin typeface="Arial" panose="020B0604020202020204" pitchFamily="34" charset="0"/>
                <a:cs typeface="Arial" panose="020B0604020202020204" pitchFamily="34" charset="0"/>
              </a:rPr>
              <a:t>Rucha </a:t>
            </a:r>
            <a:r>
              <a:rPr lang="en-US" sz="2000" dirty="0" err="1">
                <a:latin typeface="Arial" panose="020B0604020202020204" pitchFamily="34" charset="0"/>
                <a:cs typeface="Arial" panose="020B0604020202020204" pitchFamily="34" charset="0"/>
              </a:rPr>
              <a:t>Sachin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Chauthai</a:t>
            </a:r>
            <a:r>
              <a:rPr lang="en-US" sz="2000" dirty="0">
                <a:latin typeface="Arial" panose="020B0604020202020204" pitchFamily="34" charset="0"/>
                <a:cs typeface="Arial" panose="020B0604020202020204" pitchFamily="34" charset="0"/>
              </a:rPr>
              <a:t> (002100149)</a:t>
            </a:r>
          </a:p>
          <a:p>
            <a:pPr algn="just"/>
            <a:r>
              <a:rPr lang="en-US" sz="2000" dirty="0">
                <a:latin typeface="Arial" panose="020B0604020202020204" pitchFamily="34" charset="0"/>
                <a:cs typeface="Arial" panose="020B0604020202020204" pitchFamily="34" charset="0"/>
              </a:rPr>
              <a:t>Gauri Narendra Bhale(002955836)</a:t>
            </a:r>
          </a:p>
          <a:p>
            <a:pPr algn="just"/>
            <a:r>
              <a:rPr lang="en-US" sz="2000" dirty="0">
                <a:latin typeface="Arial" panose="020B0604020202020204" pitchFamily="34" charset="0"/>
                <a:cs typeface="Arial" panose="020B0604020202020204" pitchFamily="34" charset="0"/>
              </a:rPr>
              <a:t>Archie </a:t>
            </a:r>
            <a:r>
              <a:rPr lang="en-US" sz="2000" dirty="0" err="1">
                <a:latin typeface="Arial" panose="020B0604020202020204" pitchFamily="34" charset="0"/>
                <a:cs typeface="Arial" panose="020B0604020202020204" pitchFamily="34" charset="0"/>
              </a:rPr>
              <a:t>Sanghavi</a:t>
            </a:r>
            <a:r>
              <a:rPr lang="en-US" sz="2000" dirty="0">
                <a:latin typeface="Arial" panose="020B0604020202020204" pitchFamily="34" charset="0"/>
                <a:cs typeface="Arial" panose="020B0604020202020204" pitchFamily="34" charset="0"/>
              </a:rPr>
              <a:t> (001531205)</a:t>
            </a:r>
          </a:p>
        </p:txBody>
      </p:sp>
    </p:spTree>
    <p:extLst>
      <p:ext uri="{BB962C8B-B14F-4D97-AF65-F5344CB8AC3E}">
        <p14:creationId xmlns:p14="http://schemas.microsoft.com/office/powerpoint/2010/main" val="332921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5E5A-0ABF-4949-95FA-9CFA63FD1DF9}"/>
              </a:ext>
            </a:extLst>
          </p:cNvPr>
          <p:cNvSpPr>
            <a:spLocks noGrp="1"/>
          </p:cNvSpPr>
          <p:nvPr>
            <p:ph type="title"/>
          </p:nvPr>
        </p:nvSpPr>
        <p:spPr>
          <a:xfrm>
            <a:off x="838200" y="365126"/>
            <a:ext cx="10515600" cy="718240"/>
          </a:xfrm>
        </p:spPr>
        <p:txBody>
          <a:bodyPr/>
          <a:lstStyle/>
          <a:p>
            <a:r>
              <a:rPr lang="en-US" dirty="0"/>
              <a:t>Problem Statement</a:t>
            </a:r>
          </a:p>
        </p:txBody>
      </p:sp>
      <p:sp>
        <p:nvSpPr>
          <p:cNvPr id="3" name="Content Placeholder 2">
            <a:extLst>
              <a:ext uri="{FF2B5EF4-FFF2-40B4-BE49-F238E27FC236}">
                <a16:creationId xmlns:a16="http://schemas.microsoft.com/office/drawing/2014/main" id="{53C31014-5793-4041-B1E3-38027F1535AF}"/>
              </a:ext>
            </a:extLst>
          </p:cNvPr>
          <p:cNvSpPr>
            <a:spLocks noGrp="1"/>
          </p:cNvSpPr>
          <p:nvPr>
            <p:ph sz="half" idx="1"/>
          </p:nvPr>
        </p:nvSpPr>
        <p:spPr>
          <a:xfrm>
            <a:off x="838200" y="1192696"/>
            <a:ext cx="5181600" cy="4984267"/>
          </a:xfrm>
        </p:spPr>
        <p:txBody>
          <a:bodyPr>
            <a:normAutofit fontScale="92500" lnSpcReduction="10000"/>
          </a:bodyPr>
          <a:lstStyle/>
          <a:p>
            <a:r>
              <a:rPr lang="en-US" dirty="0"/>
              <a:t> Organ Donation and transplantation is a medical procedure in which a donor’s organ is removed and placed into a receiver’s body.</a:t>
            </a:r>
          </a:p>
          <a:p>
            <a:r>
              <a:rPr lang="en-US" dirty="0"/>
              <a:t> Organ transplantation is done if the receiver has an organ failure due to damage, injury or illness.</a:t>
            </a:r>
          </a:p>
          <a:p>
            <a:r>
              <a:rPr lang="en-US" dirty="0"/>
              <a:t> Everyday approximately 20 patient die in the United States just being on ‘waitlist’ for organ.</a:t>
            </a:r>
          </a:p>
          <a:p>
            <a:r>
              <a:rPr lang="en-US" dirty="0"/>
              <a:t>This happens due to lack of donor as compared to the demand for it.</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E86AE62A-B219-4AB1-984A-F661CB113395}"/>
              </a:ext>
            </a:extLst>
          </p:cNvPr>
          <p:cNvSpPr>
            <a:spLocks noGrp="1"/>
          </p:cNvSpPr>
          <p:nvPr>
            <p:ph sz="half" idx="2"/>
          </p:nvPr>
        </p:nvSpPr>
        <p:spPr>
          <a:xfrm>
            <a:off x="6172200" y="1192696"/>
            <a:ext cx="5181600" cy="4984267"/>
          </a:xfrm>
        </p:spPr>
        <p:txBody>
          <a:bodyPr>
            <a:normAutofit fontScale="92500" lnSpcReduction="10000"/>
          </a:bodyPr>
          <a:lstStyle/>
          <a:p>
            <a:endParaRPr lang="en-US" dirty="0"/>
          </a:p>
        </p:txBody>
      </p:sp>
    </p:spTree>
    <p:extLst>
      <p:ext uri="{BB962C8B-B14F-4D97-AF65-F5344CB8AC3E}">
        <p14:creationId xmlns:p14="http://schemas.microsoft.com/office/powerpoint/2010/main" val="204124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35BC5-ACAA-4F96-B1A8-A7DA62EDCE0D}"/>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64A0CE20-B6B4-44D2-9B11-B176ABD8CA2B}"/>
              </a:ext>
            </a:extLst>
          </p:cNvPr>
          <p:cNvSpPr>
            <a:spLocks noGrp="1"/>
          </p:cNvSpPr>
          <p:nvPr>
            <p:ph idx="1"/>
          </p:nvPr>
        </p:nvSpPr>
        <p:spPr>
          <a:xfrm>
            <a:off x="838200" y="1470991"/>
            <a:ext cx="10515600" cy="4705972"/>
          </a:xfrm>
        </p:spPr>
        <p:txBody>
          <a:bodyPr>
            <a:normAutofit fontScale="92500"/>
          </a:bodyPr>
          <a:lstStyle/>
          <a:p>
            <a:pPr algn="just">
              <a:lnSpc>
                <a:spcPct val="110000"/>
              </a:lnSpc>
            </a:pPr>
            <a:r>
              <a:rPr lang="en-US" sz="2800" cap="none" dirty="0">
                <a:latin typeface="Times New Roman" panose="02020603050405020304" pitchFamily="18" charset="0"/>
                <a:cs typeface="Times New Roman" panose="02020603050405020304" pitchFamily="18" charset="0"/>
              </a:rPr>
              <a:t>A good application can resolve the problems like death due to lack of donors, lack of awareness about organ donation, lack of communication links between doctors, receivers and donors which arise in organ donation management system. </a:t>
            </a:r>
          </a:p>
          <a:p>
            <a:pPr algn="just">
              <a:lnSpc>
                <a:spcPct val="110000"/>
              </a:lnSpc>
            </a:pPr>
            <a:r>
              <a:rPr lang="en-US" sz="2800" cap="none" dirty="0">
                <a:latin typeface="Times New Roman" panose="02020603050405020304" pitchFamily="18" charset="0"/>
                <a:cs typeface="Times New Roman" panose="02020603050405020304" pitchFamily="18" charset="0"/>
              </a:rPr>
              <a:t>These issues of an organ donation management system can be well handled by assigning appropriate roles and responsibilities to the elements of the system, and this is where our application plays a significant role.</a:t>
            </a:r>
          </a:p>
          <a:p>
            <a:pPr algn="just">
              <a:lnSpc>
                <a:spcPct val="110000"/>
              </a:lnSpc>
            </a:pPr>
            <a:r>
              <a:rPr lang="en-US" sz="2800" cap="none" dirty="0">
                <a:latin typeface="Times New Roman" panose="02020603050405020304" pitchFamily="18" charset="0"/>
                <a:cs typeface="Times New Roman" panose="02020603050405020304" pitchFamily="18" charset="0"/>
              </a:rPr>
              <a:t>The application that is developed by us would be able to address these problems to a great extent. </a:t>
            </a:r>
            <a:r>
              <a:rPr lang="en-US" dirty="0">
                <a:latin typeface="Times New Roman" panose="02020603050405020304" pitchFamily="18" charset="0"/>
                <a:cs typeface="Times New Roman" panose="02020603050405020304" pitchFamily="18" charset="0"/>
              </a:rPr>
              <a:t>In organ donation portal all the enterprises of the  system would be working in sync to achieve the desired output. </a:t>
            </a:r>
          </a:p>
          <a:p>
            <a:pPr marL="0" indent="0" algn="just">
              <a:lnSpc>
                <a:spcPct val="11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27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3220-03FF-4897-AE0C-FD37457F7762}"/>
              </a:ext>
            </a:extLst>
          </p:cNvPr>
          <p:cNvSpPr>
            <a:spLocks noGrp="1"/>
          </p:cNvSpPr>
          <p:nvPr>
            <p:ph type="title"/>
          </p:nvPr>
        </p:nvSpPr>
        <p:spPr/>
        <p:txBody>
          <a:bodyPr/>
          <a:lstStyle/>
          <a:p>
            <a:r>
              <a:rPr lang="en-US" dirty="0"/>
              <a:t>Organ Donation Information</a:t>
            </a:r>
          </a:p>
        </p:txBody>
      </p:sp>
      <p:sp>
        <p:nvSpPr>
          <p:cNvPr id="3" name="Content Placeholder 2">
            <a:extLst>
              <a:ext uri="{FF2B5EF4-FFF2-40B4-BE49-F238E27FC236}">
                <a16:creationId xmlns:a16="http://schemas.microsoft.com/office/drawing/2014/main" id="{D7595284-0FE9-4266-83E9-244BDE5C90AD}"/>
              </a:ext>
            </a:extLst>
          </p:cNvPr>
          <p:cNvSpPr>
            <a:spLocks noGrp="1"/>
          </p:cNvSpPr>
          <p:nvPr>
            <p:ph idx="1"/>
          </p:nvPr>
        </p:nvSpPr>
        <p:spPr>
          <a:xfrm>
            <a:off x="838200" y="1421296"/>
            <a:ext cx="10515600" cy="4755667"/>
          </a:xfrm>
        </p:spPr>
        <p:txBody>
          <a:bodyPr>
            <a:normAutofit fontScale="92500" lnSpcReduction="20000"/>
          </a:bodyPr>
          <a:lstStyle/>
          <a:p>
            <a:r>
              <a:rPr lang="en-US" dirty="0"/>
              <a:t>An organ can be donated by any person irrespective of gender or age.</a:t>
            </a:r>
          </a:p>
          <a:p>
            <a:r>
              <a:rPr lang="en-US" dirty="0"/>
              <a:t> A donor can be alive person or a deceased one.</a:t>
            </a:r>
          </a:p>
          <a:p>
            <a:r>
              <a:rPr lang="en-US" dirty="0"/>
              <a:t> For organ donation donor needs to provide his/her medical history.</a:t>
            </a:r>
          </a:p>
          <a:p>
            <a:r>
              <a:rPr lang="en-US" dirty="0"/>
              <a:t> As the requirement for organs are more than the current donors count people are enrolled to a ‘waitlist’, were receivers wait for their turn and appropriate match.</a:t>
            </a:r>
          </a:p>
          <a:p>
            <a:r>
              <a:rPr lang="en-US" dirty="0"/>
              <a:t> For organ donation procedure donor and receiver also need to consult law professionals to complete with legal formalities  before medical procedures.</a:t>
            </a:r>
          </a:p>
          <a:p>
            <a:r>
              <a:rPr lang="en-US" dirty="0"/>
              <a:t>Organs like Heart, Kidney, Liver, Eyes and Bone marrow are the organs that are in high demand.</a:t>
            </a:r>
          </a:p>
          <a:p>
            <a:r>
              <a:rPr lang="en-US" dirty="0"/>
              <a:t>Other human organs that can be donated are pancreas, Lungs, Intestine, Middle  Ears, Skin and Bone.</a:t>
            </a:r>
          </a:p>
        </p:txBody>
      </p:sp>
    </p:spTree>
    <p:extLst>
      <p:ext uri="{BB962C8B-B14F-4D97-AF65-F5344CB8AC3E}">
        <p14:creationId xmlns:p14="http://schemas.microsoft.com/office/powerpoint/2010/main" val="74526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AE9D-E53E-4C42-AAC7-B4C09FAB4309}"/>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95D5F319-B17C-44CA-8057-260B6E03F792}"/>
              </a:ext>
            </a:extLst>
          </p:cNvPr>
          <p:cNvSpPr>
            <a:spLocks noGrp="1"/>
          </p:cNvSpPr>
          <p:nvPr>
            <p:ph idx="1"/>
          </p:nvPr>
        </p:nvSpPr>
        <p:spPr/>
        <p:txBody>
          <a:bodyPr/>
          <a:lstStyle/>
          <a:p>
            <a:r>
              <a:rPr lang="en-US" dirty="0"/>
              <a:t>Request generation &amp; pass between different enterprises and organization.</a:t>
            </a:r>
          </a:p>
          <a:p>
            <a:r>
              <a:rPr lang="en-US" dirty="0"/>
              <a:t>Maintaining work queue and work request.</a:t>
            </a:r>
          </a:p>
          <a:p>
            <a:r>
              <a:rPr lang="en-US" dirty="0"/>
              <a:t> Creating user accounts for organizations and roles.</a:t>
            </a:r>
          </a:p>
          <a:p>
            <a:pPr marL="0" indent="0">
              <a:buNone/>
            </a:pPr>
            <a:endParaRPr lang="en-US" dirty="0"/>
          </a:p>
        </p:txBody>
      </p:sp>
    </p:spTree>
    <p:extLst>
      <p:ext uri="{BB962C8B-B14F-4D97-AF65-F5344CB8AC3E}">
        <p14:creationId xmlns:p14="http://schemas.microsoft.com/office/powerpoint/2010/main" val="81436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B054C5-8283-45A2-B130-C57463B7A8BA}"/>
              </a:ext>
            </a:extLst>
          </p:cNvPr>
          <p:cNvPicPr>
            <a:picLocks noChangeAspect="1"/>
          </p:cNvPicPr>
          <p:nvPr/>
        </p:nvPicPr>
        <p:blipFill>
          <a:blip r:embed="rId2"/>
          <a:stretch>
            <a:fillRect/>
          </a:stretch>
        </p:blipFill>
        <p:spPr>
          <a:xfrm>
            <a:off x="1852020" y="1099812"/>
            <a:ext cx="8487960" cy="4658375"/>
          </a:xfrm>
          <a:prstGeom prst="rect">
            <a:avLst/>
          </a:prstGeom>
        </p:spPr>
      </p:pic>
    </p:spTree>
    <p:extLst>
      <p:ext uri="{BB962C8B-B14F-4D97-AF65-F5344CB8AC3E}">
        <p14:creationId xmlns:p14="http://schemas.microsoft.com/office/powerpoint/2010/main" val="58229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55F390-2041-4FCA-93D6-33BC6F8A40BF}"/>
              </a:ext>
            </a:extLst>
          </p:cNvPr>
          <p:cNvPicPr>
            <a:picLocks noChangeAspect="1"/>
          </p:cNvPicPr>
          <p:nvPr/>
        </p:nvPicPr>
        <p:blipFill>
          <a:blip r:embed="rId2"/>
          <a:stretch>
            <a:fillRect/>
          </a:stretch>
        </p:blipFill>
        <p:spPr>
          <a:xfrm>
            <a:off x="1018466" y="285311"/>
            <a:ext cx="10155067" cy="6287377"/>
          </a:xfrm>
          <a:prstGeom prst="rect">
            <a:avLst/>
          </a:prstGeom>
        </p:spPr>
      </p:pic>
    </p:spTree>
    <p:extLst>
      <p:ext uri="{BB962C8B-B14F-4D97-AF65-F5344CB8AC3E}">
        <p14:creationId xmlns:p14="http://schemas.microsoft.com/office/powerpoint/2010/main" val="856272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7148F2-A1CB-4A98-A45B-66DB747C4AE7}"/>
              </a:ext>
            </a:extLst>
          </p:cNvPr>
          <p:cNvPicPr>
            <a:picLocks noChangeAspect="1"/>
          </p:cNvPicPr>
          <p:nvPr/>
        </p:nvPicPr>
        <p:blipFill>
          <a:blip r:embed="rId2"/>
          <a:stretch>
            <a:fillRect/>
          </a:stretch>
        </p:blipFill>
        <p:spPr>
          <a:xfrm>
            <a:off x="589280" y="753844"/>
            <a:ext cx="11013440" cy="5350312"/>
          </a:xfrm>
          <a:prstGeom prst="rect">
            <a:avLst/>
          </a:prstGeom>
        </p:spPr>
      </p:pic>
    </p:spTree>
    <p:extLst>
      <p:ext uri="{BB962C8B-B14F-4D97-AF65-F5344CB8AC3E}">
        <p14:creationId xmlns:p14="http://schemas.microsoft.com/office/powerpoint/2010/main" val="3335441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385</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Problem Statement</vt:lpstr>
      <vt:lpstr>Solution</vt:lpstr>
      <vt:lpstr>Organ Donation Information</vt:lpstr>
      <vt:lpstr>Approach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Gauri Narendra Bhale</dc:creator>
  <cp:lastModifiedBy>Gauri Narendra Bhale</cp:lastModifiedBy>
  <cp:revision>11</cp:revision>
  <dcterms:created xsi:type="dcterms:W3CDTF">2021-12-10T21:15:30Z</dcterms:created>
  <dcterms:modified xsi:type="dcterms:W3CDTF">2021-12-11T08:35:03Z</dcterms:modified>
</cp:coreProperties>
</file>