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48" d="100"/>
          <a:sy n="48" d="100"/>
        </p:scale>
        <p:origin x="78" y="1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AC6B3-CC6C-416D-994E-629549301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19290F-A60B-4296-A5BD-3D57561A1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C18AF-7FA3-4934-A214-7EBA5DC6B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C5B607-DF3C-40BC-8EBF-2C74181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EBF6D7-1315-4A0C-B707-111E71551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46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EC2F6-FD1F-4DAC-86BA-618CAA1A7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4C1326D-B909-43A3-9464-72188EA56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75B0EA-E5C8-49CF-ACB7-D9188112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9AE38C-F5F4-4E3E-BD7D-AEBB2031D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2B2BE0-2167-48CC-939F-B171507D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01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046ED6E-A5A2-45B5-A84C-2FA08F794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B10151-24EE-40CC-8EA9-8EBF8F53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2C86A1-0D78-4001-AF4A-C1B48E45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2050FB-D856-47A5-8A46-C8198197A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87FFE8-8B68-4C5A-AF56-3D0EFC656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02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7A77E-CBD5-4ADD-A1FE-0BAD4E94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625954-BA6B-4390-BF98-D9252CD71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7E30C-1D86-4E39-8E04-89F99273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74BA15-0512-48E7-B175-6421B6CF0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BD25F-B85E-4B02-8BF9-B00893288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29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31D08-5839-4008-955E-3682C930C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EBFFA-8F29-4112-AC35-72360CA7D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AF46C-B246-48A3-B61F-E3F0F495F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63FCD5-053A-42CC-A647-29053B3C2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FA431C-7BC1-4B98-875E-1A69D0534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596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00ED7-24FD-4370-B326-97A6FC42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164D75-D24E-410E-95A4-9F4BF06D9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43B63-2BC4-4F35-AF9D-344FC82E5C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46948-C15D-4162-AFA8-FACDDC88F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025EA4-5683-44EA-BE5C-B0ED2371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B14283-6CBC-4267-99F8-82745E5B7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715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52E5E-E00C-4B72-A1F1-5CE1807E3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47424-7912-469E-A4DA-72CBD467A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267C22-D8D8-4996-AD4C-161F6FDB5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2A19777-38CE-41D0-A2F7-05AA3AD7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EA88DD-237A-41C3-AADE-B91B1E731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312B709-8E89-4F33-A1A8-D28AEFE63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BCFB1C-D563-45B0-B7E7-66B63604B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96927D1-E841-4223-8987-75ED2EC87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68B54-DE71-48DB-BBA9-9700244F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C8C018-2ADA-4531-B6BE-BE7B5CA47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8FDDF23-F742-49B3-84F5-1110C3F0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337984-6FB4-4DD5-818B-E37F1D678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84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E40FC2-6A55-4FA5-83A2-34180BDD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D53C1D3-0097-4883-B38D-FF95B73A6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C62BFA-4BDE-4D20-9481-B6208561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76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FC8AE0-AB18-48D7-879B-99A4E719D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89777-0146-4313-B12A-818ABF347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90B6269-225F-4068-995C-D5FB4E3E6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D30DC6-57B0-4F07-96A1-648DD691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18F4A2-393B-4A88-BCCF-3EA4C7C1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FE8EFC-1434-46E6-B572-CBAF7234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26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058EB3-CEDD-4302-A98F-C8528CC6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6634C2-7C3F-438D-A607-6D1BB30ED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E18B16-4A06-40B2-B1A7-9680C11627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D82C58-2E09-40C1-A6FC-D21F5FDAE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00D488-5DAF-45CE-AEE0-C646DA23B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E6FF3E-38D3-4B17-98BC-77C1B4205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96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AD1088-4464-419A-94DA-A573F8BB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C6CED-F58B-4831-9921-3D8E76136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2E4CE9-9F48-48C7-8ABF-E4B9DEE0E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D3456E-12B8-4523-9DD4-5B6C3260A435}" type="datetimeFigureOut">
              <a:rPr lang="ko-KR" altLang="en-US" smtClean="0"/>
              <a:t>2020-07-14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07158-6BC9-4CAF-82C8-4A52426E6D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F0C55-EBF8-4919-AF94-42A70151C5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D8707-F873-44D9-B962-AC0442595C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78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1EC3093-80A3-4BCD-8E08-94E824F7D2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25866"/>
              </p:ext>
            </p:extLst>
          </p:nvPr>
        </p:nvGraphicFramePr>
        <p:xfrm>
          <a:off x="1946367" y="156754"/>
          <a:ext cx="8856620" cy="6244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1324">
                  <a:extLst>
                    <a:ext uri="{9D8B030D-6E8A-4147-A177-3AD203B41FA5}">
                      <a16:colId xmlns:a16="http://schemas.microsoft.com/office/drawing/2014/main" val="55378994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2761421984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2807058685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2963439510"/>
                    </a:ext>
                  </a:extLst>
                </a:gridCol>
                <a:gridCol w="1771324">
                  <a:extLst>
                    <a:ext uri="{9D8B030D-6E8A-4147-A177-3AD203B41FA5}">
                      <a16:colId xmlns:a16="http://schemas.microsoft.com/office/drawing/2014/main" val="2319494556"/>
                    </a:ext>
                  </a:extLst>
                </a:gridCol>
              </a:tblGrid>
              <a:tr h="78050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OSI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Model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Layer Number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TCP/IP Layer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Other protocol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042062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Alligator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Application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L7(</a:t>
                      </a:r>
                      <a:r>
                        <a:rPr lang="en-US" altLang="ko-KR" dirty="0" err="1"/>
                        <a:t>Fiirewall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HTTP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SSH, FTP, Telnet, SMTP, POP3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81002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Pet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Presentation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59489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Steve’s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Session</a:t>
                      </a:r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167561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Touch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Transport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L4(NAT)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TCP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UDP, SCTP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632088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Not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Network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L3(Router)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IP(v4)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IPv6, ARP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72933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Do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Data Link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L2</a:t>
                      </a:r>
                      <a:r>
                        <a:rPr lang="en-US" altLang="ko-KR"/>
                        <a:t>(Switch)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accent2"/>
                          </a:solidFill>
                        </a:rPr>
                        <a:t>Ethernet</a:t>
                      </a:r>
                      <a:endParaRPr lang="ko-KR" alt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HDLC, </a:t>
                      </a:r>
                    </a:p>
                    <a:p>
                      <a:pPr algn="ctr" latinLnBrk="1"/>
                      <a:r>
                        <a:rPr lang="en-US" altLang="ko-KR" dirty="0"/>
                        <a:t>Frame Relay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9579"/>
                  </a:ext>
                </a:extLst>
              </a:tr>
              <a:tr h="7805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Please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Physical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93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72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 J</dc:creator>
  <cp:lastModifiedBy>SH J</cp:lastModifiedBy>
  <cp:revision>8</cp:revision>
  <dcterms:created xsi:type="dcterms:W3CDTF">2020-07-12T11:03:24Z</dcterms:created>
  <dcterms:modified xsi:type="dcterms:W3CDTF">2020-07-13T15:33:43Z</dcterms:modified>
</cp:coreProperties>
</file>