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8" r:id="rId3"/>
    <p:sldId id="260" r:id="rId4"/>
    <p:sldId id="262" r:id="rId5"/>
    <p:sldId id="263" r:id="rId6"/>
    <p:sldId id="266" r:id="rId7"/>
    <p:sldId id="264" r:id="rId8"/>
    <p:sldId id="267" r:id="rId9"/>
    <p:sldId id="268" r:id="rId10"/>
    <p:sldId id="265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82219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0864" y="6400801"/>
            <a:ext cx="2844800" cy="365125"/>
          </a:xfrm>
        </p:spPr>
        <p:txBody>
          <a:bodyPr/>
          <a:lstStyle/>
          <a:p>
            <a:fld id="{9087C15E-532C-4738-ACAE-66252FAC9202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136" y="6400801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1536" y="6400801"/>
            <a:ext cx="2844800" cy="365125"/>
          </a:xfrm>
        </p:spPr>
        <p:txBody>
          <a:bodyPr/>
          <a:lstStyle/>
          <a:p>
            <a:fld id="{77E5D3FD-BD71-4C7D-B114-000575DED7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2291115" y="2798064"/>
            <a:ext cx="9900884" cy="102412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Triangle 8"/>
          <p:cNvSpPr/>
          <p:nvPr/>
        </p:nvSpPr>
        <p:spPr bwMode="gray">
          <a:xfrm rot="16200000">
            <a:off x="971349" y="2493264"/>
            <a:ext cx="1024128" cy="163372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3819185"/>
            <a:ext cx="2304288" cy="102412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ight Triangle 10"/>
          <p:cNvSpPr/>
          <p:nvPr/>
        </p:nvSpPr>
        <p:spPr bwMode="gray">
          <a:xfrm rot="5400000">
            <a:off x="2609088" y="3514384"/>
            <a:ext cx="1024128" cy="1633728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47"/>
          <p:cNvGrpSpPr/>
          <p:nvPr/>
        </p:nvGrpSpPr>
        <p:grpSpPr bwMode="gray">
          <a:xfrm>
            <a:off x="2338963" y="0"/>
            <a:ext cx="1575541" cy="3815366"/>
            <a:chOff x="1754222" y="0"/>
            <a:chExt cx="1181656" cy="3815366"/>
          </a:xfrm>
        </p:grpSpPr>
        <p:grpSp>
          <p:nvGrpSpPr>
            <p:cNvPr id="23" name="Group 11"/>
            <p:cNvGrpSpPr/>
            <p:nvPr userDrawn="1"/>
          </p:nvGrpSpPr>
          <p:grpSpPr bwMode="gray">
            <a:xfrm>
              <a:off x="1754222" y="0"/>
              <a:ext cx="340408" cy="3815366"/>
              <a:chOff x="702662" y="-3778"/>
              <a:chExt cx="340408" cy="1581912"/>
            </a:xfrm>
          </p:grpSpPr>
          <p:cxnSp>
            <p:nvCxnSpPr>
              <p:cNvPr id="13" name="Straight Connector 12"/>
              <p:cNvCxnSpPr/>
              <p:nvPr userDrawn="1"/>
            </p:nvCxnSpPr>
            <p:spPr bwMode="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 bwMode="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 bwMode="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 bwMode="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 bwMode="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 bwMode="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 bwMode="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 bwMode="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 bwMode="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 bwMode="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22"/>
            <p:cNvGrpSpPr/>
            <p:nvPr userDrawn="1"/>
          </p:nvGrpSpPr>
          <p:grpSpPr bwMode="gray">
            <a:xfrm>
              <a:off x="2138270" y="0"/>
              <a:ext cx="340408" cy="3815366"/>
              <a:chOff x="702662" y="-3778"/>
              <a:chExt cx="340408" cy="1581912"/>
            </a:xfrm>
          </p:grpSpPr>
          <p:cxnSp>
            <p:nvCxnSpPr>
              <p:cNvPr id="24" name="Straight Connector 23"/>
              <p:cNvCxnSpPr/>
              <p:nvPr userDrawn="1"/>
            </p:nvCxnSpPr>
            <p:spPr bwMode="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 bwMode="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 bwMode="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 bwMode="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 bwMode="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 bwMode="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 bwMode="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 bwMode="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 bwMode="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 bwMode="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 bwMode="gray">
            <a:xfrm>
              <a:off x="2522318" y="0"/>
              <a:ext cx="413560" cy="3815366"/>
              <a:chOff x="2522318" y="0"/>
              <a:chExt cx="413560" cy="3815366"/>
            </a:xfrm>
          </p:grpSpPr>
          <p:cxnSp>
            <p:nvCxnSpPr>
              <p:cNvPr id="35" name="Straight Connector 34"/>
              <p:cNvCxnSpPr/>
              <p:nvPr userDrawn="1"/>
            </p:nvCxnSpPr>
            <p:spPr bwMode="gray">
              <a:xfrm rot="5400000">
                <a:off x="61542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 bwMode="gray">
              <a:xfrm rot="5400000">
                <a:off x="95424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 bwMode="gray">
              <a:xfrm rot="5400000">
                <a:off x="65367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 bwMode="gray">
              <a:xfrm rot="5400000">
                <a:off x="69191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 bwMode="gray">
              <a:xfrm rot="5400000">
                <a:off x="730164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 rot="5400000">
                <a:off x="76840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 bwMode="gray">
              <a:xfrm rot="5400000">
                <a:off x="80665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 bwMode="gray">
              <a:xfrm rot="5400000">
                <a:off x="84489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 bwMode="gray">
              <a:xfrm rot="5400000">
                <a:off x="88314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 bwMode="gray">
              <a:xfrm rot="5400000">
                <a:off x="92138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 bwMode="gray">
              <a:xfrm rot="5400000">
                <a:off x="1027401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 bwMode="gray">
              <a:xfrm rot="5400000">
                <a:off x="99453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8"/>
          <p:cNvGrpSpPr/>
          <p:nvPr/>
        </p:nvGrpSpPr>
        <p:grpSpPr bwMode="invGray">
          <a:xfrm>
            <a:off x="672723" y="3825240"/>
            <a:ext cx="1575541" cy="3032760"/>
            <a:chOff x="1754222" y="0"/>
            <a:chExt cx="1181656" cy="3815366"/>
          </a:xfrm>
        </p:grpSpPr>
        <p:grpSp>
          <p:nvGrpSpPr>
            <p:cNvPr id="49" name="Group 11"/>
            <p:cNvGrpSpPr/>
            <p:nvPr userDrawn="1"/>
          </p:nvGrpSpPr>
          <p:grpSpPr bwMode="invGray">
            <a:xfrm>
              <a:off x="1754222" y="0"/>
              <a:ext cx="340408" cy="3815366"/>
              <a:chOff x="702662" y="-3778"/>
              <a:chExt cx="340408" cy="1581912"/>
            </a:xfrm>
          </p:grpSpPr>
          <p:cxnSp>
            <p:nvCxnSpPr>
              <p:cNvPr id="75" name="Straight Connector 74"/>
              <p:cNvCxnSpPr/>
              <p:nvPr userDrawn="1"/>
            </p:nvCxnSpPr>
            <p:spPr bwMode="inv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inv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inv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inv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inv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inv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inv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 bwMode="inv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inv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inv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22"/>
            <p:cNvGrpSpPr/>
            <p:nvPr userDrawn="1"/>
          </p:nvGrpSpPr>
          <p:grpSpPr bwMode="invGray">
            <a:xfrm>
              <a:off x="2138270" y="0"/>
              <a:ext cx="340408" cy="3815366"/>
              <a:chOff x="702662" y="-3778"/>
              <a:chExt cx="340408" cy="1581912"/>
            </a:xfrm>
          </p:grpSpPr>
          <p:cxnSp>
            <p:nvCxnSpPr>
              <p:cNvPr id="65" name="Straight Connector 64"/>
              <p:cNvCxnSpPr/>
              <p:nvPr userDrawn="1"/>
            </p:nvCxnSpPr>
            <p:spPr bwMode="inv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inv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inv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inv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inv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inv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inv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inv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 bwMode="inv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inv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46"/>
            <p:cNvGrpSpPr/>
            <p:nvPr userDrawn="1"/>
          </p:nvGrpSpPr>
          <p:grpSpPr bwMode="invGray">
            <a:xfrm>
              <a:off x="2522318" y="0"/>
              <a:ext cx="413560" cy="3815366"/>
              <a:chOff x="2522318" y="0"/>
              <a:chExt cx="413560" cy="3815366"/>
            </a:xfrm>
          </p:grpSpPr>
          <p:cxnSp>
            <p:nvCxnSpPr>
              <p:cNvPr id="53" name="Straight Connector 52"/>
              <p:cNvCxnSpPr/>
              <p:nvPr userDrawn="1"/>
            </p:nvCxnSpPr>
            <p:spPr bwMode="invGray">
              <a:xfrm rot="5400000">
                <a:off x="61542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 bwMode="invGray">
              <a:xfrm rot="5400000">
                <a:off x="95424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 bwMode="invGray">
              <a:xfrm rot="5400000">
                <a:off x="65367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 bwMode="invGray">
              <a:xfrm rot="5400000">
                <a:off x="69191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 bwMode="invGray">
              <a:xfrm rot="5400000">
                <a:off x="730164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 bwMode="invGray">
              <a:xfrm rot="5400000">
                <a:off x="76840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 bwMode="invGray">
              <a:xfrm rot="5400000">
                <a:off x="80665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 bwMode="invGray">
              <a:xfrm rot="5400000">
                <a:off x="84489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 bwMode="invGray">
              <a:xfrm rot="5400000">
                <a:off x="88314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 bwMode="invGray">
              <a:xfrm rot="5400000">
                <a:off x="92138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 bwMode="invGray">
              <a:xfrm rot="5400000">
                <a:off x="1027401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 bwMode="invGray">
              <a:xfrm rot="5400000">
                <a:off x="99453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816096" y="3959352"/>
            <a:ext cx="8327136" cy="147218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974592" y="2816352"/>
            <a:ext cx="7863840" cy="96012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grpSp>
        <p:nvGrpSpPr>
          <p:cNvPr id="52" name="Group 87"/>
          <p:cNvGrpSpPr/>
          <p:nvPr/>
        </p:nvGrpSpPr>
        <p:grpSpPr bwMode="gray">
          <a:xfrm>
            <a:off x="10863072" y="2587752"/>
            <a:ext cx="853440" cy="118872"/>
            <a:chOff x="8147304" y="2587752"/>
            <a:chExt cx="640080" cy="118872"/>
          </a:xfrm>
        </p:grpSpPr>
        <p:sp>
          <p:nvSpPr>
            <p:cNvPr id="85" name="Rectangle 84"/>
            <p:cNvSpPr/>
            <p:nvPr userDrawn="1"/>
          </p:nvSpPr>
          <p:spPr bwMode="gray">
            <a:xfrm>
              <a:off x="8147304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6" name="Rectangle 85"/>
            <p:cNvSpPr/>
            <p:nvPr userDrawn="1"/>
          </p:nvSpPr>
          <p:spPr bwMode="gray">
            <a:xfrm>
              <a:off x="8412480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7" name="Rectangle 86"/>
            <p:cNvSpPr/>
            <p:nvPr userDrawn="1"/>
          </p:nvSpPr>
          <p:spPr bwMode="gray">
            <a:xfrm>
              <a:off x="8668512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1732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15E-532C-4738-ACAE-66252FAC9202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D3FD-BD71-4C7D-B114-000575D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1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3296" y="457200"/>
            <a:ext cx="8388096" cy="5468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 rot="16200000">
            <a:off x="6108701" y="2938272"/>
            <a:ext cx="6355080" cy="48768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ight Triangle 7"/>
          <p:cNvSpPr/>
          <p:nvPr/>
        </p:nvSpPr>
        <p:spPr bwMode="ltGray">
          <a:xfrm rot="10800000">
            <a:off x="9048497" y="6355080"/>
            <a:ext cx="487680" cy="3657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Triangle 8"/>
          <p:cNvSpPr/>
          <p:nvPr/>
        </p:nvSpPr>
        <p:spPr bwMode="ltGray">
          <a:xfrm>
            <a:off x="9523985" y="5980176"/>
            <a:ext cx="499872" cy="37490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invGray">
          <a:xfrm rot="16200000">
            <a:off x="9522461" y="6356604"/>
            <a:ext cx="502920" cy="499872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 bwMode="invGray">
          <a:xfrm rot="5400000">
            <a:off x="10676687" y="5205526"/>
            <a:ext cx="356616" cy="2674012"/>
            <a:chOff x="702662" y="-3778"/>
            <a:chExt cx="340408" cy="1581912"/>
          </a:xfrm>
        </p:grpSpPr>
        <p:cxnSp>
          <p:nvCxnSpPr>
            <p:cNvPr id="12" name="Straight Connector 11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 bwMode="invGray">
          <a:xfrm rot="5400000">
            <a:off x="4582556" y="1406764"/>
            <a:ext cx="356616" cy="9521728"/>
            <a:chOff x="702662" y="-3778"/>
            <a:chExt cx="340408" cy="1581912"/>
          </a:xfrm>
        </p:grpSpPr>
        <p:cxnSp>
          <p:nvCxnSpPr>
            <p:cNvPr id="23" name="Straight Connector 22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0720" y="384048"/>
            <a:ext cx="2328672" cy="555040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2064" y="6400801"/>
            <a:ext cx="2844800" cy="365125"/>
          </a:xfrm>
        </p:spPr>
        <p:txBody>
          <a:bodyPr/>
          <a:lstStyle/>
          <a:p>
            <a:fld id="{9087C15E-532C-4738-ACAE-66252FAC9202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400801"/>
            <a:ext cx="477926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89643" y="6400801"/>
            <a:ext cx="1219200" cy="365125"/>
          </a:xfrm>
        </p:spPr>
        <p:txBody>
          <a:bodyPr/>
          <a:lstStyle/>
          <a:p>
            <a:fld id="{77E5D3FD-BD71-4C7D-B114-000575D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2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15E-532C-4738-ACAE-66252FAC9202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D3FD-BD71-4C7D-B114-000575D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7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24963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15E-532C-4738-ACAE-66252FAC9202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D3FD-BD71-4C7D-B114-000575DED70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Group 32"/>
          <p:cNvGrpSpPr/>
          <p:nvPr/>
        </p:nvGrpSpPr>
        <p:grpSpPr bwMode="ltGray">
          <a:xfrm>
            <a:off x="0" y="4041648"/>
            <a:ext cx="12204192" cy="740664"/>
            <a:chOff x="0" y="1216152"/>
            <a:chExt cx="9153144" cy="740664"/>
          </a:xfrm>
        </p:grpSpPr>
        <p:sp>
          <p:nvSpPr>
            <p:cNvPr id="7" name="Rectangle 6"/>
            <p:cNvSpPr/>
            <p:nvPr userDrawn="1"/>
          </p:nvSpPr>
          <p:spPr bwMode="ltGray">
            <a:xfrm>
              <a:off x="685800" y="1216152"/>
              <a:ext cx="8467344" cy="36576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>
              <a:off x="0" y="1581912"/>
              <a:ext cx="685800" cy="37490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ight Triangle 8"/>
            <p:cNvSpPr/>
            <p:nvPr userDrawn="1"/>
          </p:nvSpPr>
          <p:spPr bwMode="ltGray">
            <a:xfrm rot="5400000">
              <a:off x="685800" y="1581912"/>
              <a:ext cx="374904" cy="37490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ight Triangle 9"/>
            <p:cNvSpPr/>
            <p:nvPr userDrawn="1"/>
          </p:nvSpPr>
          <p:spPr bwMode="ltGray">
            <a:xfrm rot="16200000">
              <a:off x="320040" y="1216152"/>
              <a:ext cx="365760" cy="36576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10"/>
          <p:cNvGrpSpPr/>
          <p:nvPr/>
        </p:nvGrpSpPr>
        <p:grpSpPr>
          <a:xfrm>
            <a:off x="936883" y="-3778"/>
            <a:ext cx="453877" cy="4394803"/>
            <a:chOff x="702662" y="-3778"/>
            <a:chExt cx="340408" cy="1581912"/>
          </a:xfrm>
        </p:grpSpPr>
        <p:cxnSp>
          <p:nvCxnSpPr>
            <p:cNvPr id="12" name="Straight Connector 11"/>
            <p:cNvCxnSpPr/>
            <p:nvPr userDrawn="1"/>
          </p:nvCxnSpPr>
          <p:spPr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21"/>
          <p:cNvGrpSpPr/>
          <p:nvPr/>
        </p:nvGrpSpPr>
        <p:grpSpPr>
          <a:xfrm>
            <a:off x="431487" y="4419601"/>
            <a:ext cx="453877" cy="2429255"/>
            <a:chOff x="702662" y="-3778"/>
            <a:chExt cx="340408" cy="1581912"/>
          </a:xfrm>
        </p:grpSpPr>
        <p:cxnSp>
          <p:nvCxnSpPr>
            <p:cNvPr id="23" name="Straight Connector 22"/>
            <p:cNvCxnSpPr/>
            <p:nvPr userDrawn="1"/>
          </p:nvCxnSpPr>
          <p:spPr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10863072" y="4169664"/>
            <a:ext cx="853440" cy="118872"/>
            <a:chOff x="8147304" y="2587752"/>
            <a:chExt cx="640080" cy="118872"/>
          </a:xfrm>
        </p:grpSpPr>
        <p:sp>
          <p:nvSpPr>
            <p:cNvPr id="35" name="Rectangle 34"/>
            <p:cNvSpPr/>
            <p:nvPr userDrawn="1"/>
          </p:nvSpPr>
          <p:spPr bwMode="gray">
            <a:xfrm>
              <a:off x="8147304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Rectangle 35"/>
            <p:cNvSpPr/>
            <p:nvPr userDrawn="1"/>
          </p:nvSpPr>
          <p:spPr bwMode="gray">
            <a:xfrm>
              <a:off x="8412480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Rectangle 36"/>
            <p:cNvSpPr/>
            <p:nvPr userDrawn="1"/>
          </p:nvSpPr>
          <p:spPr bwMode="gray">
            <a:xfrm>
              <a:off x="8668512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24000" y="4498848"/>
            <a:ext cx="10363200" cy="1645920"/>
          </a:xfrm>
        </p:spPr>
        <p:txBody>
          <a:bodyPr anchor="t">
            <a:normAutofit/>
          </a:bodyPr>
          <a:lstStyle>
            <a:lvl1pPr algn="l">
              <a:defRPr sz="44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1392" y="1719072"/>
            <a:ext cx="5384800" cy="4416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3952" y="1719072"/>
            <a:ext cx="5384800" cy="4416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15E-532C-4738-ACAE-66252FAC9202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D3FD-BD71-4C7D-B114-000575D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7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914400" y="1216152"/>
            <a:ext cx="11289792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 bwMode="invGray">
          <a:xfrm>
            <a:off x="0" y="1581912"/>
            <a:ext cx="91440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ight Triangle 11"/>
          <p:cNvSpPr/>
          <p:nvPr/>
        </p:nvSpPr>
        <p:spPr bwMode="ltGray">
          <a:xfrm rot="5400000">
            <a:off x="976884" y="1519428"/>
            <a:ext cx="374904" cy="49987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/>
          <p:cNvSpPr/>
          <p:nvPr/>
        </p:nvSpPr>
        <p:spPr bwMode="ltGray">
          <a:xfrm rot="16200000">
            <a:off x="487680" y="1155192"/>
            <a:ext cx="365760" cy="48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4" name="Group 13"/>
          <p:cNvGrpSpPr/>
          <p:nvPr/>
        </p:nvGrpSpPr>
        <p:grpSpPr bwMode="invGray">
          <a:xfrm>
            <a:off x="936883" y="-3778"/>
            <a:ext cx="453877" cy="1581912"/>
            <a:chOff x="702662" y="-3778"/>
            <a:chExt cx="340408" cy="1581912"/>
          </a:xfrm>
        </p:grpSpPr>
        <p:cxnSp>
          <p:nvCxnSpPr>
            <p:cNvPr id="15" name="Straight Connector 14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 bwMode="invGray">
          <a:xfrm>
            <a:off x="431487" y="1580353"/>
            <a:ext cx="453877" cy="5268503"/>
            <a:chOff x="702662" y="-3778"/>
            <a:chExt cx="340408" cy="1581912"/>
          </a:xfrm>
        </p:grpSpPr>
        <p:cxnSp>
          <p:nvCxnSpPr>
            <p:cNvPr id="26" name="Straight Connector 25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1691640"/>
            <a:ext cx="5157216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32" y="2359152"/>
            <a:ext cx="5157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720" y="1691640"/>
            <a:ext cx="5157216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2720" y="2359152"/>
            <a:ext cx="5157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15E-532C-4738-ACAE-66252FAC9202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D3FD-BD71-4C7D-B114-000575D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17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15E-532C-4738-ACAE-66252FAC9202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D3FD-BD71-4C7D-B114-000575D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15E-532C-4738-ACAE-66252FAC9202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D3FD-BD71-4C7D-B114-000575D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49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36576"/>
            <a:ext cx="10216896" cy="11430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91640"/>
            <a:ext cx="6815328" cy="4553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2080" y="1691640"/>
            <a:ext cx="3218688" cy="45628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15E-532C-4738-ACAE-66252FAC9202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D3FD-BD71-4C7D-B114-000575D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71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36576"/>
            <a:ext cx="10216896" cy="11430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194816" y="1801368"/>
            <a:ext cx="10387584" cy="36758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7008" y="5541264"/>
            <a:ext cx="10424160" cy="70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C15E-532C-4738-ACAE-66252FAC9202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5D3FD-BD71-4C7D-B114-000575D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1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5819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463040" y="36576"/>
            <a:ext cx="10216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black">
          <a:xfrm>
            <a:off x="4572000" y="64008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black">
          <a:xfrm>
            <a:off x="8737600" y="64008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D3FD-BD71-4C7D-B114-000575DED7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914400" y="1216152"/>
            <a:ext cx="11289792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1581912"/>
            <a:ext cx="91440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ight Triangle 10"/>
          <p:cNvSpPr/>
          <p:nvPr/>
        </p:nvSpPr>
        <p:spPr bwMode="ltGray">
          <a:xfrm rot="5400000">
            <a:off x="976884" y="1519428"/>
            <a:ext cx="374904" cy="49987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ight Triangle 11"/>
          <p:cNvSpPr/>
          <p:nvPr/>
        </p:nvSpPr>
        <p:spPr bwMode="ltGray">
          <a:xfrm rot="16200000">
            <a:off x="487680" y="1155192"/>
            <a:ext cx="365760" cy="48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31"/>
          <p:cNvGrpSpPr/>
          <p:nvPr/>
        </p:nvGrpSpPr>
        <p:grpSpPr bwMode="gray">
          <a:xfrm>
            <a:off x="936883" y="-3778"/>
            <a:ext cx="453877" cy="1581912"/>
            <a:chOff x="702662" y="-3778"/>
            <a:chExt cx="340408" cy="1581912"/>
          </a:xfrm>
        </p:grpSpPr>
        <p:cxnSp>
          <p:nvCxnSpPr>
            <p:cNvPr id="14" name="Straight Connector 13"/>
            <p:cNvCxnSpPr/>
            <p:nvPr userDrawn="1"/>
          </p:nvCxnSpPr>
          <p:spPr bwMode="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2"/>
          <p:cNvGrpSpPr/>
          <p:nvPr/>
        </p:nvGrpSpPr>
        <p:grpSpPr bwMode="invGray">
          <a:xfrm>
            <a:off x="431487" y="1580353"/>
            <a:ext cx="453877" cy="5268503"/>
            <a:chOff x="702662" y="-3778"/>
            <a:chExt cx="340408" cy="1581912"/>
          </a:xfrm>
        </p:grpSpPr>
        <p:cxnSp>
          <p:nvCxnSpPr>
            <p:cNvPr id="34" name="Straight Connector 33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426464" y="1600201"/>
            <a:ext cx="10155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black">
          <a:xfrm>
            <a:off x="1426464" y="64008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C15E-532C-4738-ACAE-66252FAC9202}" type="datetimeFigureOut">
              <a:rPr lang="ko-KR" altLang="en-US" smtClean="0"/>
              <a:t>2025-08-18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58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ln w="12700">
            <a:solidFill>
              <a:schemeClr val="accent2">
                <a:lumMod val="50000"/>
              </a:schemeClr>
            </a:solidFill>
          </a:ln>
          <a:gradFill>
            <a:gsLst>
              <a:gs pos="0">
                <a:schemeClr val="accent2"/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5C1E457-D240-4383-9F0B-3FA315937A5C}"/>
              </a:ext>
            </a:extLst>
          </p:cNvPr>
          <p:cNvSpPr txBox="1">
            <a:spLocks/>
          </p:cNvSpPr>
          <p:nvPr/>
        </p:nvSpPr>
        <p:spPr bwMode="gray">
          <a:xfrm>
            <a:off x="2772274" y="2497666"/>
            <a:ext cx="5930816" cy="1862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7200" dirty="0" err="1">
                <a:latin typeface="Broadway" panose="04040905080B02020502" pitchFamily="82" charset="0"/>
              </a:rPr>
              <a:t>Zip</a:t>
            </a:r>
            <a:r>
              <a:rPr lang="en-US" altLang="ko-KR" sz="7200" dirty="0" err="1">
                <a:latin typeface="Bahnschrift Light SemiCondensed" panose="020B0502040204020203" pitchFamily="34" charset="0"/>
              </a:rPr>
              <a:t>Puzzle</a:t>
            </a:r>
            <a:r>
              <a:rPr lang="en-US" altLang="ko-KR" sz="7200" dirty="0"/>
              <a:t> UI</a:t>
            </a:r>
            <a:endParaRPr lang="ko-KR" altLang="en-US" sz="7200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1228CCCE-3D10-4794-9E40-1CDB6E6C6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1828519"/>
            <a:ext cx="5357600" cy="1160213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UI </a:t>
            </a:r>
            <a:r>
              <a:rPr lang="ko-KR" altLang="en-US" sz="35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프레임워크 기획</a:t>
            </a:r>
          </a:p>
        </p:txBody>
      </p:sp>
    </p:spTree>
    <p:extLst>
      <p:ext uri="{BB962C8B-B14F-4D97-AF65-F5344CB8AC3E}">
        <p14:creationId xmlns:p14="http://schemas.microsoft.com/office/powerpoint/2010/main" val="282118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CA637D-45CF-41A6-94FE-C9248303B00D}"/>
              </a:ext>
            </a:extLst>
          </p:cNvPr>
          <p:cNvSpPr/>
          <p:nvPr/>
        </p:nvSpPr>
        <p:spPr>
          <a:xfrm>
            <a:off x="8290176" y="0"/>
            <a:ext cx="3901824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5" name="표 21">
            <a:extLst>
              <a:ext uri="{FF2B5EF4-FFF2-40B4-BE49-F238E27FC236}">
                <a16:creationId xmlns:a16="http://schemas.microsoft.com/office/drawing/2014/main" id="{45FE8E3A-AA6B-4C1E-B6AE-A67058981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68754"/>
              </p:ext>
            </p:extLst>
          </p:nvPr>
        </p:nvGraphicFramePr>
        <p:xfrm>
          <a:off x="8495449" y="428660"/>
          <a:ext cx="349673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설정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클릭하여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설정창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on/off.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0CE6E0CA-0D78-40F7-BEA5-E7020D1B8D9B}"/>
              </a:ext>
            </a:extLst>
          </p:cNvPr>
          <p:cNvSpPr/>
          <p:nvPr/>
        </p:nvSpPr>
        <p:spPr>
          <a:xfrm>
            <a:off x="8376619" y="309829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3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48" name="표 21">
            <a:extLst>
              <a:ext uri="{FF2B5EF4-FFF2-40B4-BE49-F238E27FC236}">
                <a16:creationId xmlns:a16="http://schemas.microsoft.com/office/drawing/2014/main" id="{1398D740-C6A3-4563-8573-8A65E1736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51419"/>
              </p:ext>
            </p:extLst>
          </p:nvPr>
        </p:nvGraphicFramePr>
        <p:xfrm>
          <a:off x="8495449" y="1689265"/>
          <a:ext cx="349673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로그아웃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클릭하여 </a:t>
                      </a:r>
                      <a:r>
                        <a:rPr lang="ko-KR" altLang="en-US" u="sng" dirty="0">
                          <a:latin typeface="+mn-ea"/>
                          <a:ea typeface="+mn-ea"/>
                        </a:rPr>
                        <a:t>깊이 </a:t>
                      </a:r>
                      <a:r>
                        <a:rPr lang="en-US" altLang="ko-KR" u="sng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으로 이동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44A45C6C-6A24-4938-BBA2-4A922A3F8F6E}"/>
              </a:ext>
            </a:extLst>
          </p:cNvPr>
          <p:cNvSpPr/>
          <p:nvPr/>
        </p:nvSpPr>
        <p:spPr>
          <a:xfrm>
            <a:off x="8376619" y="1570435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4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50" name="표 21">
            <a:extLst>
              <a:ext uri="{FF2B5EF4-FFF2-40B4-BE49-F238E27FC236}">
                <a16:creationId xmlns:a16="http://schemas.microsoft.com/office/drawing/2014/main" id="{B6437B26-F3BF-4ED3-A19F-CFAFF47E8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435845"/>
              </p:ext>
            </p:extLst>
          </p:nvPr>
        </p:nvGraphicFramePr>
        <p:xfrm>
          <a:off x="8495449" y="2980040"/>
          <a:ext cx="349673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종료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클릭하여 프로그램 종료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51" name="타원 50">
            <a:extLst>
              <a:ext uri="{FF2B5EF4-FFF2-40B4-BE49-F238E27FC236}">
                <a16:creationId xmlns:a16="http://schemas.microsoft.com/office/drawing/2014/main" id="{DC89272D-794D-4F80-9C49-BE05E0B94E8F}"/>
              </a:ext>
            </a:extLst>
          </p:cNvPr>
          <p:cNvSpPr/>
          <p:nvPr/>
        </p:nvSpPr>
        <p:spPr>
          <a:xfrm>
            <a:off x="8376619" y="2861210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5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52" name="표 21">
            <a:extLst>
              <a:ext uri="{FF2B5EF4-FFF2-40B4-BE49-F238E27FC236}">
                <a16:creationId xmlns:a16="http://schemas.microsoft.com/office/drawing/2014/main" id="{86DF9136-E46A-49A2-A808-1177860D5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74039"/>
              </p:ext>
            </p:extLst>
          </p:nvPr>
        </p:nvGraphicFramePr>
        <p:xfrm>
          <a:off x="8495449" y="4285138"/>
          <a:ext cx="349673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닫기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클릭하여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설정창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off.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53" name="타원 52">
            <a:extLst>
              <a:ext uri="{FF2B5EF4-FFF2-40B4-BE49-F238E27FC236}">
                <a16:creationId xmlns:a16="http://schemas.microsoft.com/office/drawing/2014/main" id="{252EE678-63A2-464C-AC04-818B6A116247}"/>
              </a:ext>
            </a:extLst>
          </p:cNvPr>
          <p:cNvSpPr/>
          <p:nvPr/>
        </p:nvSpPr>
        <p:spPr>
          <a:xfrm>
            <a:off x="8376619" y="4166308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6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143A90E-3C3F-4D47-B8C7-EA713A97D5C5}"/>
              </a:ext>
            </a:extLst>
          </p:cNvPr>
          <p:cNvSpPr/>
          <p:nvPr/>
        </p:nvSpPr>
        <p:spPr>
          <a:xfrm>
            <a:off x="3919536" y="2387602"/>
            <a:ext cx="3496734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D383918-45B8-4782-9BE7-EFA164B24E00}"/>
              </a:ext>
            </a:extLst>
          </p:cNvPr>
          <p:cNvSpPr/>
          <p:nvPr/>
        </p:nvSpPr>
        <p:spPr>
          <a:xfrm>
            <a:off x="4114801" y="1971889"/>
            <a:ext cx="1413932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설정 버튼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55FC1C9-7387-44F9-B062-C484C914920E}"/>
              </a:ext>
            </a:extLst>
          </p:cNvPr>
          <p:cNvSpPr/>
          <p:nvPr/>
        </p:nvSpPr>
        <p:spPr>
          <a:xfrm>
            <a:off x="3987503" y="1853059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3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0B967799-AB6E-471B-B04B-44A748F78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171" y="2520563"/>
            <a:ext cx="1298235" cy="102947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F7DB748F-B075-467C-9DFA-12A33901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850" y="2516565"/>
            <a:ext cx="1001271" cy="1029476"/>
          </a:xfrm>
          <a:prstGeom prst="rect">
            <a:avLst/>
          </a:prstGeom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6013B7B-BDAE-496A-BCC8-A24E2644C4F2}"/>
              </a:ext>
            </a:extLst>
          </p:cNvPr>
          <p:cNvCxnSpPr>
            <a:endCxn id="62" idx="1"/>
          </p:cNvCxnSpPr>
          <p:nvPr/>
        </p:nvCxnSpPr>
        <p:spPr>
          <a:xfrm>
            <a:off x="5171121" y="3031303"/>
            <a:ext cx="560050" cy="3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97CE33-832F-499A-AF04-4627B8151A1C}"/>
              </a:ext>
            </a:extLst>
          </p:cNvPr>
          <p:cNvSpPr/>
          <p:nvPr/>
        </p:nvSpPr>
        <p:spPr>
          <a:xfrm>
            <a:off x="5165217" y="5089654"/>
            <a:ext cx="1694091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궁서체" panose="02030609000101010101" pitchFamily="17" charset="-127"/>
                <a:ea typeface="궁서체" panose="02030609000101010101" pitchFamily="17" charset="-127"/>
              </a:rPr>
              <a:t>로그아웃 버튼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761D082-84A2-4A91-A3F9-41D260EE342C}"/>
              </a:ext>
            </a:extLst>
          </p:cNvPr>
          <p:cNvSpPr/>
          <p:nvPr/>
        </p:nvSpPr>
        <p:spPr>
          <a:xfrm>
            <a:off x="5037920" y="4970824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4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DCF5B3-A781-40DB-A390-47CAA0DC4070}"/>
              </a:ext>
            </a:extLst>
          </p:cNvPr>
          <p:cNvSpPr/>
          <p:nvPr/>
        </p:nvSpPr>
        <p:spPr>
          <a:xfrm>
            <a:off x="6615209" y="4002119"/>
            <a:ext cx="1559471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종료 버튼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CBCE2C5-7447-4610-A2F0-CA61AE972883}"/>
              </a:ext>
            </a:extLst>
          </p:cNvPr>
          <p:cNvSpPr/>
          <p:nvPr/>
        </p:nvSpPr>
        <p:spPr>
          <a:xfrm>
            <a:off x="6487912" y="3883289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6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3637F65-8B15-46A1-931B-1ECA1119065A}"/>
              </a:ext>
            </a:extLst>
          </p:cNvPr>
          <p:cNvSpPr/>
          <p:nvPr/>
        </p:nvSpPr>
        <p:spPr>
          <a:xfrm>
            <a:off x="6030293" y="4558896"/>
            <a:ext cx="1413932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닫기 버튼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6B36940-0178-4D11-BA91-8D19DB25B4FA}"/>
              </a:ext>
            </a:extLst>
          </p:cNvPr>
          <p:cNvSpPr/>
          <p:nvPr/>
        </p:nvSpPr>
        <p:spPr>
          <a:xfrm>
            <a:off x="5902995" y="4440066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5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DD4997BB-96DB-43DC-958B-10938C962294}"/>
              </a:ext>
            </a:extLst>
          </p:cNvPr>
          <p:cNvCxnSpPr>
            <a:stCxn id="66" idx="0"/>
          </p:cNvCxnSpPr>
          <p:nvPr/>
        </p:nvCxnSpPr>
        <p:spPr>
          <a:xfrm rot="5400000" flipH="1" flipV="1">
            <a:off x="4458394" y="3526224"/>
            <a:ext cx="2142956" cy="746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F4710FFA-0D27-4CF3-AE4D-885AB49214F7}"/>
              </a:ext>
            </a:extLst>
          </p:cNvPr>
          <p:cNvCxnSpPr>
            <a:stCxn id="68" idx="0"/>
          </p:cNvCxnSpPr>
          <p:nvPr/>
        </p:nvCxnSpPr>
        <p:spPr>
          <a:xfrm rot="5400000" flipH="1" flipV="1">
            <a:off x="6297911" y="3340134"/>
            <a:ext cx="851986" cy="234325"/>
          </a:xfrm>
          <a:prstGeom prst="bentConnector3">
            <a:avLst>
              <a:gd name="adj1" fmla="val 1223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035F8BC5-1997-4381-A74F-1C26044678CD}"/>
              </a:ext>
            </a:extLst>
          </p:cNvPr>
          <p:cNvCxnSpPr>
            <a:stCxn id="70" idx="0"/>
          </p:cNvCxnSpPr>
          <p:nvPr/>
        </p:nvCxnSpPr>
        <p:spPr>
          <a:xfrm rot="5400000" flipH="1" flipV="1">
            <a:off x="5640722" y="3713855"/>
            <a:ext cx="1107315" cy="345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5" name="그림 개체 틀 11">
            <a:extLst>
              <a:ext uri="{FF2B5EF4-FFF2-40B4-BE49-F238E27FC236}">
                <a16:creationId xmlns:a16="http://schemas.microsoft.com/office/drawing/2014/main" id="{8ACEDDD4-74F7-4EFD-BA8D-F1DEACA083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5966" r="840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454" t="24444" r="17843" b="20301"/>
          <a:stretch/>
        </p:blipFill>
        <p:spPr>
          <a:xfrm>
            <a:off x="609600" y="1216152"/>
            <a:ext cx="2950368" cy="4593869"/>
          </a:xfrm>
          <a:prstGeom prst="rect">
            <a:avLst/>
          </a:prstGeo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DBE6A0E7-7B3B-4538-8B8D-FF42CD087A55}"/>
              </a:ext>
            </a:extLst>
          </p:cNvPr>
          <p:cNvSpPr/>
          <p:nvPr/>
        </p:nvSpPr>
        <p:spPr>
          <a:xfrm>
            <a:off x="842169" y="1400805"/>
            <a:ext cx="681832" cy="427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graphicFrame>
        <p:nvGraphicFramePr>
          <p:cNvPr id="77" name="표 18">
            <a:extLst>
              <a:ext uri="{FF2B5EF4-FFF2-40B4-BE49-F238E27FC236}">
                <a16:creationId xmlns:a16="http://schemas.microsoft.com/office/drawing/2014/main" id="{1666CF61-00AD-4FAE-8967-C03721E32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2477"/>
              </p:ext>
            </p:extLst>
          </p:nvPr>
        </p:nvGraphicFramePr>
        <p:xfrm>
          <a:off x="767709" y="2359152"/>
          <a:ext cx="2634150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3415">
                  <a:extLst>
                    <a:ext uri="{9D8B030D-6E8A-4147-A177-3AD203B41FA5}">
                      <a16:colId xmlns:a16="http://schemas.microsoft.com/office/drawing/2014/main" val="3560681631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27655183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80291975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3318049411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47812485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548447230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391032801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043619277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560291340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1146748889"/>
                    </a:ext>
                  </a:extLst>
                </a:gridCol>
              </a:tblGrid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02467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00657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32205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28928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23074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16059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73302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34113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61322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84001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627FCC43-56A8-49A0-B93D-88DC610472E7}"/>
              </a:ext>
            </a:extLst>
          </p:cNvPr>
          <p:cNvSpPr/>
          <p:nvPr/>
        </p:nvSpPr>
        <p:spPr>
          <a:xfrm>
            <a:off x="1711370" y="1439580"/>
            <a:ext cx="756399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0099FDE-58D1-4C40-90E3-B5F5766B4886}"/>
              </a:ext>
            </a:extLst>
          </p:cNvPr>
          <p:cNvSpPr/>
          <p:nvPr/>
        </p:nvSpPr>
        <p:spPr>
          <a:xfrm>
            <a:off x="767602" y="5203752"/>
            <a:ext cx="883398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타이머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62A079-7487-4A79-8E75-90BC2E667592}"/>
              </a:ext>
            </a:extLst>
          </p:cNvPr>
          <p:cNvSpPr/>
          <p:nvPr/>
        </p:nvSpPr>
        <p:spPr>
          <a:xfrm>
            <a:off x="2621504" y="1439580"/>
            <a:ext cx="756399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84575B1-D6AD-4D05-B81E-43177709BCDE}"/>
              </a:ext>
            </a:extLst>
          </p:cNvPr>
          <p:cNvSpPr/>
          <p:nvPr/>
        </p:nvSpPr>
        <p:spPr>
          <a:xfrm>
            <a:off x="694267" y="3286252"/>
            <a:ext cx="2777066" cy="889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AEE1B15-1297-473F-BFEF-3BA77F7FAD80}"/>
              </a:ext>
            </a:extLst>
          </p:cNvPr>
          <p:cNvSpPr/>
          <p:nvPr/>
        </p:nvSpPr>
        <p:spPr>
          <a:xfrm>
            <a:off x="1321903" y="3429000"/>
            <a:ext cx="1505964" cy="56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37E3B4DC-D4A4-4A93-AC75-89285605CE32}"/>
              </a:ext>
            </a:extLst>
          </p:cNvPr>
          <p:cNvCxnSpPr>
            <a:stCxn id="61" idx="2"/>
          </p:cNvCxnSpPr>
          <p:nvPr/>
        </p:nvCxnSpPr>
        <p:spPr>
          <a:xfrm rot="10800000">
            <a:off x="1183085" y="1827953"/>
            <a:ext cx="2804418" cy="143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66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06479-4EA5-49A5-BF7C-C4843A89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2470912" cy="114300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깊이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개체 틀 11">
            <a:extLst>
              <a:ext uri="{FF2B5EF4-FFF2-40B4-BE49-F238E27FC236}">
                <a16:creationId xmlns:a16="http://schemas.microsoft.com/office/drawing/2014/main" id="{7704513F-09C0-4BFA-9A14-BD164D27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5966" r="840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454" t="24444" r="17843" b="20301"/>
          <a:stretch/>
        </p:blipFill>
        <p:spPr>
          <a:xfrm>
            <a:off x="609600" y="1216152"/>
            <a:ext cx="2950368" cy="4593869"/>
          </a:xfrm>
          <a:prstGeom prst="rect">
            <a:avLst/>
          </a:prstGeo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B33FF92-08FA-4505-A041-CC700C49E647}"/>
              </a:ext>
            </a:extLst>
          </p:cNvPr>
          <p:cNvSpPr/>
          <p:nvPr/>
        </p:nvSpPr>
        <p:spPr>
          <a:xfrm>
            <a:off x="8290176" y="0"/>
            <a:ext cx="3901824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0CFD539-D46A-4D00-88D3-FFA8D6493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52204"/>
              </p:ext>
            </p:extLst>
          </p:nvPr>
        </p:nvGraphicFramePr>
        <p:xfrm>
          <a:off x="9200608" y="400686"/>
          <a:ext cx="2381792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87525">
                  <a:extLst>
                    <a:ext uri="{9D8B030D-6E8A-4147-A177-3AD203B41FA5}">
                      <a16:colId xmlns:a16="http://schemas.microsoft.com/office/drawing/2014/main" val="781258976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4106230076"/>
                    </a:ext>
                  </a:extLst>
                </a:gridCol>
              </a:tblGrid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연결깊이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3</a:t>
                      </a:r>
                      <a:endParaRPr lang="ko-KR" altLang="en-US" b="0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072340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상호작용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055691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변화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66395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1730D-9A51-4BCE-9EC2-B233D33EDED1}"/>
              </a:ext>
            </a:extLst>
          </p:cNvPr>
          <p:cNvSpPr/>
          <p:nvPr/>
        </p:nvSpPr>
        <p:spPr>
          <a:xfrm>
            <a:off x="4236617" y="1620096"/>
            <a:ext cx="1459771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궁서체" panose="02030609000101010101" pitchFamily="17" charset="-127"/>
                <a:ea typeface="궁서체" panose="02030609000101010101" pitchFamily="17" charset="-127"/>
              </a:rPr>
              <a:t>결과 타이틀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B86520F-461B-430A-A551-485F8FD284D9}"/>
              </a:ext>
            </a:extLst>
          </p:cNvPr>
          <p:cNvSpPr/>
          <p:nvPr/>
        </p:nvSpPr>
        <p:spPr>
          <a:xfrm>
            <a:off x="4117788" y="1505617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1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29" name="표 21">
            <a:extLst>
              <a:ext uri="{FF2B5EF4-FFF2-40B4-BE49-F238E27FC236}">
                <a16:creationId xmlns:a16="http://schemas.microsoft.com/office/drawing/2014/main" id="{A38F5100-503A-457C-8248-1BA8B3B85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57798"/>
              </p:ext>
            </p:extLst>
          </p:nvPr>
        </p:nvGraphicFramePr>
        <p:xfrm>
          <a:off x="8492721" y="1827954"/>
          <a:ext cx="349673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 타이틀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깊이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의 결과에 따라 결정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A9054260-F378-477D-B5CF-1C816C15D8C0}"/>
              </a:ext>
            </a:extLst>
          </p:cNvPr>
          <p:cNvSpPr/>
          <p:nvPr/>
        </p:nvSpPr>
        <p:spPr>
          <a:xfrm>
            <a:off x="8373891" y="1709123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1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A17EF16-77E2-40BB-903D-FBD16A58A712}"/>
              </a:ext>
            </a:extLst>
          </p:cNvPr>
          <p:cNvSpPr/>
          <p:nvPr/>
        </p:nvSpPr>
        <p:spPr>
          <a:xfrm>
            <a:off x="842169" y="1400805"/>
            <a:ext cx="681832" cy="427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9BF678-6AF4-47CE-88F7-E51D074AC301}"/>
              </a:ext>
            </a:extLst>
          </p:cNvPr>
          <p:cNvSpPr/>
          <p:nvPr/>
        </p:nvSpPr>
        <p:spPr>
          <a:xfrm>
            <a:off x="1711370" y="1439580"/>
            <a:ext cx="756399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4E0750E-1831-43D1-8C30-6F182F0FD2B4}"/>
              </a:ext>
            </a:extLst>
          </p:cNvPr>
          <p:cNvSpPr/>
          <p:nvPr/>
        </p:nvSpPr>
        <p:spPr>
          <a:xfrm>
            <a:off x="767602" y="5203752"/>
            <a:ext cx="883398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타이머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F09CF-094A-4C39-A433-4DB1055C0C78}"/>
              </a:ext>
            </a:extLst>
          </p:cNvPr>
          <p:cNvSpPr/>
          <p:nvPr/>
        </p:nvSpPr>
        <p:spPr>
          <a:xfrm>
            <a:off x="2621504" y="1439580"/>
            <a:ext cx="756399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6D2F28-8980-4017-819C-F5D5A46BEDB4}"/>
              </a:ext>
            </a:extLst>
          </p:cNvPr>
          <p:cNvSpPr/>
          <p:nvPr/>
        </p:nvSpPr>
        <p:spPr>
          <a:xfrm>
            <a:off x="655625" y="1281245"/>
            <a:ext cx="2832642" cy="4442222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97D985-7AD3-4B03-ACAB-1FBDF61BB19B}"/>
              </a:ext>
            </a:extLst>
          </p:cNvPr>
          <p:cNvSpPr/>
          <p:nvPr/>
        </p:nvSpPr>
        <p:spPr>
          <a:xfrm>
            <a:off x="1051851" y="2216584"/>
            <a:ext cx="2065866" cy="26094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667591C-A665-4803-90E5-69692105CF68}"/>
              </a:ext>
            </a:extLst>
          </p:cNvPr>
          <p:cNvSpPr/>
          <p:nvPr/>
        </p:nvSpPr>
        <p:spPr>
          <a:xfrm>
            <a:off x="1511128" y="2717550"/>
            <a:ext cx="1147312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EE91EC-41D0-422D-B3A7-D0AF13598086}"/>
              </a:ext>
            </a:extLst>
          </p:cNvPr>
          <p:cNvSpPr/>
          <p:nvPr/>
        </p:nvSpPr>
        <p:spPr>
          <a:xfrm>
            <a:off x="1498022" y="2112634"/>
            <a:ext cx="1147312" cy="3730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CF3343-7844-4678-89CC-B61CBD19C798}"/>
              </a:ext>
            </a:extLst>
          </p:cNvPr>
          <p:cNvSpPr/>
          <p:nvPr/>
        </p:nvSpPr>
        <p:spPr>
          <a:xfrm>
            <a:off x="1498022" y="3272910"/>
            <a:ext cx="1147312" cy="6632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28048A5-B0C7-46CB-89B2-113998757466}"/>
              </a:ext>
            </a:extLst>
          </p:cNvPr>
          <p:cNvSpPr/>
          <p:nvPr/>
        </p:nvSpPr>
        <p:spPr>
          <a:xfrm>
            <a:off x="1144646" y="4237365"/>
            <a:ext cx="506354" cy="4586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28168D8-925C-486B-91DB-E399F06D841C}"/>
              </a:ext>
            </a:extLst>
          </p:cNvPr>
          <p:cNvSpPr/>
          <p:nvPr/>
        </p:nvSpPr>
        <p:spPr>
          <a:xfrm>
            <a:off x="1666349" y="4237365"/>
            <a:ext cx="651161" cy="4586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5671F5A-CA89-4A9F-8A87-8C278D4B83B9}"/>
              </a:ext>
            </a:extLst>
          </p:cNvPr>
          <p:cNvSpPr/>
          <p:nvPr/>
        </p:nvSpPr>
        <p:spPr>
          <a:xfrm>
            <a:off x="2332859" y="4237365"/>
            <a:ext cx="715141" cy="4586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0BE1BB2-1165-4B9B-A724-5DA615F74B65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 rot="10800000" flipV="1">
            <a:off x="2071678" y="1624446"/>
            <a:ext cx="2046110" cy="488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7B74134-775E-42A6-A0A7-52BF308937BA}"/>
              </a:ext>
            </a:extLst>
          </p:cNvPr>
          <p:cNvSpPr/>
          <p:nvPr/>
        </p:nvSpPr>
        <p:spPr>
          <a:xfrm>
            <a:off x="5255045" y="4054133"/>
            <a:ext cx="1459771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시간 결산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FC90598-13BA-4A4D-A7F0-685A2628D123}"/>
              </a:ext>
            </a:extLst>
          </p:cNvPr>
          <p:cNvSpPr/>
          <p:nvPr/>
        </p:nvSpPr>
        <p:spPr>
          <a:xfrm>
            <a:off x="5136216" y="3939654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2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4773C67-5C48-4A77-97BB-7CBED440584E}"/>
              </a:ext>
            </a:extLst>
          </p:cNvPr>
          <p:cNvCxnSpPr>
            <a:stCxn id="52" idx="2"/>
            <a:endCxn id="41" idx="3"/>
          </p:cNvCxnSpPr>
          <p:nvPr/>
        </p:nvCxnSpPr>
        <p:spPr>
          <a:xfrm rot="10800000">
            <a:off x="2658440" y="2904052"/>
            <a:ext cx="2477776" cy="1154432"/>
          </a:xfrm>
          <a:prstGeom prst="bentConnector3">
            <a:avLst>
              <a:gd name="adj1" fmla="val 4624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FC9E5B-4181-48D3-867E-C50D50C6BA8C}"/>
              </a:ext>
            </a:extLst>
          </p:cNvPr>
          <p:cNvSpPr/>
          <p:nvPr/>
        </p:nvSpPr>
        <p:spPr>
          <a:xfrm>
            <a:off x="6104405" y="5394308"/>
            <a:ext cx="1459771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점수 결산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4F65C07-9ACF-42E7-9515-39E0A4F97EB7}"/>
              </a:ext>
            </a:extLst>
          </p:cNvPr>
          <p:cNvSpPr/>
          <p:nvPr/>
        </p:nvSpPr>
        <p:spPr>
          <a:xfrm>
            <a:off x="5985576" y="5279829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3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20BFED-30D4-4491-B6B9-0BC47043FD41}"/>
              </a:ext>
            </a:extLst>
          </p:cNvPr>
          <p:cNvCxnSpPr>
            <a:stCxn id="54" idx="2"/>
            <a:endCxn id="44" idx="3"/>
          </p:cNvCxnSpPr>
          <p:nvPr/>
        </p:nvCxnSpPr>
        <p:spPr>
          <a:xfrm rot="10800000">
            <a:off x="2645334" y="3604533"/>
            <a:ext cx="3340242" cy="1794127"/>
          </a:xfrm>
          <a:prstGeom prst="bentConnector3">
            <a:avLst>
              <a:gd name="adj1" fmla="val 6166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3" name="표 21">
            <a:extLst>
              <a:ext uri="{FF2B5EF4-FFF2-40B4-BE49-F238E27FC236}">
                <a16:creationId xmlns:a16="http://schemas.microsoft.com/office/drawing/2014/main" id="{8350F4A3-6301-45F8-A649-0E2B61B3D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12138"/>
              </p:ext>
            </p:extLst>
          </p:nvPr>
        </p:nvGraphicFramePr>
        <p:xfrm>
          <a:off x="8492721" y="3144931"/>
          <a:ext cx="349673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 결산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타이틀이 등장하고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초 후에 등장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점수 결산이 등장하고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초 후 시간 계산 연출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64" name="타원 63">
            <a:extLst>
              <a:ext uri="{FF2B5EF4-FFF2-40B4-BE49-F238E27FC236}">
                <a16:creationId xmlns:a16="http://schemas.microsoft.com/office/drawing/2014/main" id="{EF9221CE-F273-4850-8C91-7ECF13D2270A}"/>
              </a:ext>
            </a:extLst>
          </p:cNvPr>
          <p:cNvSpPr/>
          <p:nvPr/>
        </p:nvSpPr>
        <p:spPr>
          <a:xfrm>
            <a:off x="8373891" y="3026100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2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65" name="표 21">
            <a:extLst>
              <a:ext uri="{FF2B5EF4-FFF2-40B4-BE49-F238E27FC236}">
                <a16:creationId xmlns:a16="http://schemas.microsoft.com/office/drawing/2014/main" id="{E74E5972-95DB-41D5-A98B-7C475373B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9876"/>
              </p:ext>
            </p:extLst>
          </p:nvPr>
        </p:nvGraphicFramePr>
        <p:xfrm>
          <a:off x="8492721" y="5007814"/>
          <a:ext cx="349673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 결산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시간 결산이 등장하고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초 후에 등장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등장 후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초 후 시간 계산 연출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66" name="타원 65">
            <a:extLst>
              <a:ext uri="{FF2B5EF4-FFF2-40B4-BE49-F238E27FC236}">
                <a16:creationId xmlns:a16="http://schemas.microsoft.com/office/drawing/2014/main" id="{79F16898-687E-4C06-A06D-017C0F444CB5}"/>
              </a:ext>
            </a:extLst>
          </p:cNvPr>
          <p:cNvSpPr/>
          <p:nvPr/>
        </p:nvSpPr>
        <p:spPr>
          <a:xfrm>
            <a:off x="8373891" y="4888983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3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2D57610-6908-46D2-806F-304C218D334A}"/>
              </a:ext>
            </a:extLst>
          </p:cNvPr>
          <p:cNvSpPr/>
          <p:nvPr/>
        </p:nvSpPr>
        <p:spPr>
          <a:xfrm>
            <a:off x="4074492" y="2043508"/>
            <a:ext cx="3496734" cy="11360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8E3EACC-EF71-4ACD-ACD6-92AB02EEBA26}"/>
              </a:ext>
            </a:extLst>
          </p:cNvPr>
          <p:cNvSpPr/>
          <p:nvPr/>
        </p:nvSpPr>
        <p:spPr>
          <a:xfrm>
            <a:off x="4355448" y="2412219"/>
            <a:ext cx="1018428" cy="3730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클리어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DFA5E59-CB3B-4E02-BA2E-A902BE1AF40F}"/>
              </a:ext>
            </a:extLst>
          </p:cNvPr>
          <p:cNvSpPr/>
          <p:nvPr/>
        </p:nvSpPr>
        <p:spPr>
          <a:xfrm>
            <a:off x="5984930" y="2412204"/>
            <a:ext cx="1177870" cy="3730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 초과</a:t>
            </a:r>
          </a:p>
        </p:txBody>
      </p:sp>
    </p:spTree>
    <p:extLst>
      <p:ext uri="{BB962C8B-B14F-4D97-AF65-F5344CB8AC3E}">
        <p14:creationId xmlns:p14="http://schemas.microsoft.com/office/powerpoint/2010/main" val="315770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CA637D-45CF-41A6-94FE-C9248303B00D}"/>
              </a:ext>
            </a:extLst>
          </p:cNvPr>
          <p:cNvSpPr/>
          <p:nvPr/>
        </p:nvSpPr>
        <p:spPr>
          <a:xfrm>
            <a:off x="8290176" y="0"/>
            <a:ext cx="3901824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개체 틀 11">
            <a:extLst>
              <a:ext uri="{FF2B5EF4-FFF2-40B4-BE49-F238E27FC236}">
                <a16:creationId xmlns:a16="http://schemas.microsoft.com/office/drawing/2014/main" id="{F8728ADD-846D-4140-84CF-9295B00E2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5966" r="840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454" t="24444" r="17843" b="20301"/>
          <a:stretch/>
        </p:blipFill>
        <p:spPr>
          <a:xfrm>
            <a:off x="609600" y="1216152"/>
            <a:ext cx="2950368" cy="4593869"/>
          </a:xfrm>
          <a:prstGeom prst="rect">
            <a:avLst/>
          </a:prstGeo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95F36D8-53F3-421F-A1A6-253E12491BC9}"/>
              </a:ext>
            </a:extLst>
          </p:cNvPr>
          <p:cNvSpPr/>
          <p:nvPr/>
        </p:nvSpPr>
        <p:spPr>
          <a:xfrm>
            <a:off x="842169" y="1400805"/>
            <a:ext cx="681832" cy="427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4D6C05-F4C1-45B9-838C-F29C00B54406}"/>
              </a:ext>
            </a:extLst>
          </p:cNvPr>
          <p:cNvSpPr/>
          <p:nvPr/>
        </p:nvSpPr>
        <p:spPr>
          <a:xfrm>
            <a:off x="1711370" y="1439580"/>
            <a:ext cx="756399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872FE8E-13A7-4F40-A470-7490DFCEF199}"/>
              </a:ext>
            </a:extLst>
          </p:cNvPr>
          <p:cNvSpPr/>
          <p:nvPr/>
        </p:nvSpPr>
        <p:spPr>
          <a:xfrm>
            <a:off x="767602" y="5203752"/>
            <a:ext cx="883398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타이머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95DFDA-37C5-411F-B030-DDF995C2A1AA}"/>
              </a:ext>
            </a:extLst>
          </p:cNvPr>
          <p:cNvSpPr/>
          <p:nvPr/>
        </p:nvSpPr>
        <p:spPr>
          <a:xfrm>
            <a:off x="2621504" y="1439580"/>
            <a:ext cx="756399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E520A1-F394-4549-B50D-7C90BA761539}"/>
              </a:ext>
            </a:extLst>
          </p:cNvPr>
          <p:cNvSpPr/>
          <p:nvPr/>
        </p:nvSpPr>
        <p:spPr>
          <a:xfrm>
            <a:off x="655625" y="1281245"/>
            <a:ext cx="2832642" cy="4442222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8544BEF-0FED-4057-B3F4-681EC21F2C4F}"/>
              </a:ext>
            </a:extLst>
          </p:cNvPr>
          <p:cNvSpPr/>
          <p:nvPr/>
        </p:nvSpPr>
        <p:spPr>
          <a:xfrm>
            <a:off x="1051851" y="2216584"/>
            <a:ext cx="2065866" cy="26094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A1B305-0376-4DAA-B9A7-B069490B6B88}"/>
              </a:ext>
            </a:extLst>
          </p:cNvPr>
          <p:cNvSpPr/>
          <p:nvPr/>
        </p:nvSpPr>
        <p:spPr>
          <a:xfrm>
            <a:off x="1511128" y="2717550"/>
            <a:ext cx="1147312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224465-B67E-4A3C-A3FC-640E93409785}"/>
              </a:ext>
            </a:extLst>
          </p:cNvPr>
          <p:cNvSpPr/>
          <p:nvPr/>
        </p:nvSpPr>
        <p:spPr>
          <a:xfrm>
            <a:off x="1498022" y="2112634"/>
            <a:ext cx="1147312" cy="3730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결과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5B8B207-AE3D-4BBE-9A7C-C0529CB75636}"/>
              </a:ext>
            </a:extLst>
          </p:cNvPr>
          <p:cNvSpPr/>
          <p:nvPr/>
        </p:nvSpPr>
        <p:spPr>
          <a:xfrm>
            <a:off x="1498022" y="3272910"/>
            <a:ext cx="1147312" cy="6632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0ADD16A-76B8-47FC-AACD-49B59ED4C309}"/>
              </a:ext>
            </a:extLst>
          </p:cNvPr>
          <p:cNvSpPr/>
          <p:nvPr/>
        </p:nvSpPr>
        <p:spPr>
          <a:xfrm>
            <a:off x="1144646" y="4237365"/>
            <a:ext cx="506354" cy="4586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A3EA6939-E0DE-4DDA-AF0C-2653FDBCD29D}"/>
              </a:ext>
            </a:extLst>
          </p:cNvPr>
          <p:cNvSpPr/>
          <p:nvPr/>
        </p:nvSpPr>
        <p:spPr>
          <a:xfrm>
            <a:off x="1666349" y="4237365"/>
            <a:ext cx="651161" cy="4586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E1CEB3F-E8D7-47F2-9AC1-023A18DC5B13}"/>
              </a:ext>
            </a:extLst>
          </p:cNvPr>
          <p:cNvSpPr/>
          <p:nvPr/>
        </p:nvSpPr>
        <p:spPr>
          <a:xfrm>
            <a:off x="2332859" y="4237365"/>
            <a:ext cx="715141" cy="4586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4737CA-4386-4249-B19E-465A9C9F638D}"/>
              </a:ext>
            </a:extLst>
          </p:cNvPr>
          <p:cNvSpPr/>
          <p:nvPr/>
        </p:nvSpPr>
        <p:spPr>
          <a:xfrm>
            <a:off x="5101864" y="5064126"/>
            <a:ext cx="1694091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로그아웃 버튼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D522243-37DD-4055-8C8A-85F2B98E4E61}"/>
              </a:ext>
            </a:extLst>
          </p:cNvPr>
          <p:cNvSpPr/>
          <p:nvPr/>
        </p:nvSpPr>
        <p:spPr>
          <a:xfrm>
            <a:off x="4974567" y="4945296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5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96C6651-A4E9-4663-9D89-EA3749A36D97}"/>
              </a:ext>
            </a:extLst>
          </p:cNvPr>
          <p:cNvSpPr/>
          <p:nvPr/>
        </p:nvSpPr>
        <p:spPr>
          <a:xfrm>
            <a:off x="6519577" y="1281245"/>
            <a:ext cx="1234156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종료 버튼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23DF6F1-E1F4-4831-B341-7CE8D9B56337}"/>
              </a:ext>
            </a:extLst>
          </p:cNvPr>
          <p:cNvSpPr/>
          <p:nvPr/>
        </p:nvSpPr>
        <p:spPr>
          <a:xfrm>
            <a:off x="6392279" y="1162415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6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B91CEF-DE06-440E-ADF3-CB039EB6766A}"/>
              </a:ext>
            </a:extLst>
          </p:cNvPr>
          <p:cNvSpPr/>
          <p:nvPr/>
        </p:nvSpPr>
        <p:spPr>
          <a:xfrm>
            <a:off x="4245785" y="5842297"/>
            <a:ext cx="1459770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궁서체" panose="02030609000101010101" pitchFamily="17" charset="-127"/>
                <a:ea typeface="궁서체" panose="02030609000101010101" pitchFamily="17" charset="-127"/>
              </a:rPr>
              <a:t>재시작 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버튼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DFE1CD1-016C-478E-A22C-4A37C73FBD6F}"/>
              </a:ext>
            </a:extLst>
          </p:cNvPr>
          <p:cNvSpPr/>
          <p:nvPr/>
        </p:nvSpPr>
        <p:spPr>
          <a:xfrm>
            <a:off x="4118487" y="5723467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4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EE78024-8FE9-4D7A-9576-11720DD2272C}"/>
              </a:ext>
            </a:extLst>
          </p:cNvPr>
          <p:cNvCxnSpPr>
            <a:stCxn id="57" idx="2"/>
            <a:endCxn id="47" idx="3"/>
          </p:cNvCxnSpPr>
          <p:nvPr/>
        </p:nvCxnSpPr>
        <p:spPr>
          <a:xfrm rot="10800000" flipV="1">
            <a:off x="3048001" y="1281245"/>
            <a:ext cx="3344279" cy="3185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9CA7F1F-C014-4238-AF1C-EDEFA9879A1F}"/>
              </a:ext>
            </a:extLst>
          </p:cNvPr>
          <p:cNvCxnSpPr>
            <a:stCxn id="83" idx="2"/>
            <a:endCxn id="45" idx="2"/>
          </p:cNvCxnSpPr>
          <p:nvPr/>
        </p:nvCxnSpPr>
        <p:spPr>
          <a:xfrm rot="10800000">
            <a:off x="1397823" y="4696033"/>
            <a:ext cx="2720664" cy="1146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F21560F-90A2-46BA-8312-9C0F066EE291}"/>
              </a:ext>
            </a:extLst>
          </p:cNvPr>
          <p:cNvCxnSpPr>
            <a:stCxn id="55" idx="2"/>
            <a:endCxn id="46" idx="2"/>
          </p:cNvCxnSpPr>
          <p:nvPr/>
        </p:nvCxnSpPr>
        <p:spPr>
          <a:xfrm rot="10800000">
            <a:off x="1991931" y="4696032"/>
            <a:ext cx="2982637" cy="36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84" name="표 21">
            <a:extLst>
              <a:ext uri="{FF2B5EF4-FFF2-40B4-BE49-F238E27FC236}">
                <a16:creationId xmlns:a16="http://schemas.microsoft.com/office/drawing/2014/main" id="{9EA643E2-02FC-464B-B2C1-E418F9AF4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90883"/>
              </p:ext>
            </p:extLst>
          </p:nvPr>
        </p:nvGraphicFramePr>
        <p:xfrm>
          <a:off x="8527835" y="428660"/>
          <a:ext cx="349673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재시작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클릭하여 </a:t>
                      </a:r>
                      <a:r>
                        <a:rPr lang="ko-KR" altLang="en-US" u="sng" dirty="0">
                          <a:latin typeface="+mn-ea"/>
                          <a:ea typeface="+mn-ea"/>
                        </a:rPr>
                        <a:t>깊이 </a:t>
                      </a:r>
                      <a:r>
                        <a:rPr lang="en-US" altLang="ko-KR" u="sng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으로 이동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85" name="타원 84">
            <a:extLst>
              <a:ext uri="{FF2B5EF4-FFF2-40B4-BE49-F238E27FC236}">
                <a16:creationId xmlns:a16="http://schemas.microsoft.com/office/drawing/2014/main" id="{6D3F73D6-BB4C-4483-A784-E0CC9AFED250}"/>
              </a:ext>
            </a:extLst>
          </p:cNvPr>
          <p:cNvSpPr/>
          <p:nvPr/>
        </p:nvSpPr>
        <p:spPr>
          <a:xfrm>
            <a:off x="8409005" y="309830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4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86" name="표 21">
            <a:extLst>
              <a:ext uri="{FF2B5EF4-FFF2-40B4-BE49-F238E27FC236}">
                <a16:creationId xmlns:a16="http://schemas.microsoft.com/office/drawing/2014/main" id="{9A898BC5-65B9-42AD-AA0B-EDE86270F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24924"/>
              </p:ext>
            </p:extLst>
          </p:nvPr>
        </p:nvGraphicFramePr>
        <p:xfrm>
          <a:off x="8527835" y="1719435"/>
          <a:ext cx="349673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로그아웃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클릭하여 </a:t>
                      </a:r>
                      <a:r>
                        <a:rPr lang="ko-KR" altLang="en-US" u="sng" dirty="0">
                          <a:latin typeface="+mn-ea"/>
                          <a:ea typeface="+mn-ea"/>
                        </a:rPr>
                        <a:t>깊이 </a:t>
                      </a:r>
                      <a:r>
                        <a:rPr lang="en-US" altLang="ko-KR" u="sng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으로 이동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87" name="타원 86">
            <a:extLst>
              <a:ext uri="{FF2B5EF4-FFF2-40B4-BE49-F238E27FC236}">
                <a16:creationId xmlns:a16="http://schemas.microsoft.com/office/drawing/2014/main" id="{DB234CB1-DCCE-4CCF-B21A-EEFDDE89753D}"/>
              </a:ext>
            </a:extLst>
          </p:cNvPr>
          <p:cNvSpPr/>
          <p:nvPr/>
        </p:nvSpPr>
        <p:spPr>
          <a:xfrm>
            <a:off x="8409005" y="1600605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5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88" name="표 21">
            <a:extLst>
              <a:ext uri="{FF2B5EF4-FFF2-40B4-BE49-F238E27FC236}">
                <a16:creationId xmlns:a16="http://schemas.microsoft.com/office/drawing/2014/main" id="{5FEBDC12-83F6-447C-90FD-7662A0552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63951"/>
              </p:ext>
            </p:extLst>
          </p:nvPr>
        </p:nvGraphicFramePr>
        <p:xfrm>
          <a:off x="8527835" y="3024533"/>
          <a:ext cx="349673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종료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클릭하여 프로그램 종료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1FA3B09F-AE7D-4DAA-8746-26F91038EC25}"/>
              </a:ext>
            </a:extLst>
          </p:cNvPr>
          <p:cNvSpPr/>
          <p:nvPr/>
        </p:nvSpPr>
        <p:spPr>
          <a:xfrm>
            <a:off x="8409005" y="2905703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6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4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E354FBF-133E-43F0-9A28-6F57AACAAA9D}"/>
              </a:ext>
            </a:extLst>
          </p:cNvPr>
          <p:cNvSpPr/>
          <p:nvPr/>
        </p:nvSpPr>
        <p:spPr>
          <a:xfrm>
            <a:off x="3919536" y="2243667"/>
            <a:ext cx="3496734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C06479-4EA5-49A5-BF7C-C4843A89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2470912" cy="114300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깊이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개체 틀 11">
            <a:extLst>
              <a:ext uri="{FF2B5EF4-FFF2-40B4-BE49-F238E27FC236}">
                <a16:creationId xmlns:a16="http://schemas.microsoft.com/office/drawing/2014/main" id="{7704513F-09C0-4BFA-9A14-BD164D27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5966" r="840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454" t="24444" r="17843" b="20301"/>
          <a:stretch/>
        </p:blipFill>
        <p:spPr>
          <a:xfrm>
            <a:off x="609600" y="1216152"/>
            <a:ext cx="2950368" cy="4593869"/>
          </a:xfrm>
          <a:prstGeom prst="rect">
            <a:avLst/>
          </a:prstGeo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185518-2F1D-4CF1-A53D-C1CD69150441}"/>
              </a:ext>
            </a:extLst>
          </p:cNvPr>
          <p:cNvSpPr/>
          <p:nvPr/>
        </p:nvSpPr>
        <p:spPr>
          <a:xfrm>
            <a:off x="969168" y="2439756"/>
            <a:ext cx="2218267" cy="889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9A9488A-F408-40DF-881E-BBE1E3596BEC}"/>
              </a:ext>
            </a:extLst>
          </p:cNvPr>
          <p:cNvSpPr/>
          <p:nvPr/>
        </p:nvSpPr>
        <p:spPr>
          <a:xfrm>
            <a:off x="1341703" y="3973744"/>
            <a:ext cx="1477698" cy="6096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</a:rPr>
              <a:t>FaceBook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3FF92-08FA-4505-A041-CC700C49E647}"/>
              </a:ext>
            </a:extLst>
          </p:cNvPr>
          <p:cNvSpPr/>
          <p:nvPr/>
        </p:nvSpPr>
        <p:spPr>
          <a:xfrm>
            <a:off x="8290176" y="0"/>
            <a:ext cx="3901824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0CFD539-D46A-4D00-88D3-FFA8D6493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02646"/>
              </p:ext>
            </p:extLst>
          </p:nvPr>
        </p:nvGraphicFramePr>
        <p:xfrm>
          <a:off x="9200608" y="400686"/>
          <a:ext cx="2661192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95992">
                  <a:extLst>
                    <a:ext uri="{9D8B030D-6E8A-4147-A177-3AD203B41FA5}">
                      <a16:colId xmlns:a16="http://schemas.microsoft.com/office/drawing/2014/main" val="78125897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106230076"/>
                    </a:ext>
                  </a:extLst>
                </a:gridCol>
              </a:tblGrid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연결깊이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1, 2, 3, 4</a:t>
                      </a:r>
                      <a:endParaRPr lang="ko-KR" altLang="en-US" sz="1500" b="0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072340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상호작용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055691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변화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0</a:t>
                      </a:r>
                      <a:endParaRPr lang="ko-KR" altLang="en-US" b="0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663950"/>
                  </a:ext>
                </a:extLst>
              </a:tr>
            </a:tbl>
          </a:graphicData>
        </a:graphic>
      </p:graphicFrame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24CDB79-314C-460C-AF7D-CCAEC1925F26}"/>
              </a:ext>
            </a:extLst>
          </p:cNvPr>
          <p:cNvCxnSpPr>
            <a:cxnSpLocks/>
            <a:stCxn id="9" idx="2"/>
            <a:endCxn id="7" idx="3"/>
          </p:cNvCxnSpPr>
          <p:nvPr/>
        </p:nvCxnSpPr>
        <p:spPr>
          <a:xfrm rot="10800000" flipV="1">
            <a:off x="2819401" y="1827954"/>
            <a:ext cx="1168102" cy="2450590"/>
          </a:xfrm>
          <a:prstGeom prst="bentConnector3">
            <a:avLst>
              <a:gd name="adj1" fmla="val 17383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1730D-9A51-4BCE-9EC2-B233D33EDED1}"/>
              </a:ext>
            </a:extLst>
          </p:cNvPr>
          <p:cNvSpPr/>
          <p:nvPr/>
        </p:nvSpPr>
        <p:spPr>
          <a:xfrm>
            <a:off x="4114800" y="1827954"/>
            <a:ext cx="1722935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r>
              <a:rPr lang="en-US" altLang="ko-KR" dirty="0">
                <a:latin typeface="궁서체" panose="02030609000101010101" pitchFamily="17" charset="-127"/>
                <a:ea typeface="궁서체" panose="02030609000101010101" pitchFamily="17" charset="-127"/>
              </a:rPr>
              <a:t>acebook </a:t>
            </a:r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버튼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B86520F-461B-430A-A551-485F8FD284D9}"/>
              </a:ext>
            </a:extLst>
          </p:cNvPr>
          <p:cNvSpPr/>
          <p:nvPr/>
        </p:nvSpPr>
        <p:spPr>
          <a:xfrm>
            <a:off x="3987503" y="1709124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1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69381C8-5A74-419C-9206-1B51CB901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466" y="2555562"/>
            <a:ext cx="1351962" cy="744103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2F1677-FC31-4C51-B3CE-C6A8C1A0F8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551428" y="2927614"/>
            <a:ext cx="629238" cy="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51307DDC-9C28-432F-833D-747BBAFAF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220070"/>
              </p:ext>
            </p:extLst>
          </p:nvPr>
        </p:nvGraphicFramePr>
        <p:xfrm>
          <a:off x="8492721" y="1827954"/>
          <a:ext cx="349673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Facebook </a:t>
                      </a:r>
                      <a:r>
                        <a:rPr lang="ko-KR" altLang="en-US" dirty="0"/>
                        <a:t>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클릭하여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Facebook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로그인 호출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로그인 성공 시 </a:t>
                      </a:r>
                      <a:r>
                        <a:rPr lang="ko-KR" altLang="en-US" u="sng" dirty="0">
                          <a:latin typeface="+mn-ea"/>
                          <a:ea typeface="+mn-ea"/>
                        </a:rPr>
                        <a:t>깊이 </a:t>
                      </a:r>
                      <a:r>
                        <a:rPr lang="en-US" altLang="ko-KR" u="sng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로 이동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F7947497-2D7C-45CE-9612-F3E21DAC7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666" y="2555563"/>
            <a:ext cx="993971" cy="740730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81CF7DD-D8F2-4B0A-8A4F-BC5A1999232A}"/>
              </a:ext>
            </a:extLst>
          </p:cNvPr>
          <p:cNvSpPr/>
          <p:nvPr/>
        </p:nvSpPr>
        <p:spPr>
          <a:xfrm>
            <a:off x="8373891" y="1709123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1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6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06479-4EA5-49A5-BF7C-C4843A89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2470912" cy="114300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깊이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개체 틀 11">
            <a:extLst>
              <a:ext uri="{FF2B5EF4-FFF2-40B4-BE49-F238E27FC236}">
                <a16:creationId xmlns:a16="http://schemas.microsoft.com/office/drawing/2014/main" id="{7704513F-09C0-4BFA-9A14-BD164D27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5966" r="840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454" t="24444" r="17843" b="20301"/>
          <a:stretch/>
        </p:blipFill>
        <p:spPr>
          <a:xfrm>
            <a:off x="609600" y="1216152"/>
            <a:ext cx="2950368" cy="4593869"/>
          </a:xfrm>
          <a:prstGeom prst="rect">
            <a:avLst/>
          </a:prstGeo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185518-2F1D-4CF1-A53D-C1CD69150441}"/>
              </a:ext>
            </a:extLst>
          </p:cNvPr>
          <p:cNvSpPr/>
          <p:nvPr/>
        </p:nvSpPr>
        <p:spPr>
          <a:xfrm>
            <a:off x="969168" y="2439756"/>
            <a:ext cx="2218267" cy="889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33FF92-08FA-4505-A041-CC700C49E647}"/>
              </a:ext>
            </a:extLst>
          </p:cNvPr>
          <p:cNvSpPr/>
          <p:nvPr/>
        </p:nvSpPr>
        <p:spPr>
          <a:xfrm>
            <a:off x="8290176" y="0"/>
            <a:ext cx="3901824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0CFD539-D46A-4D00-88D3-FFA8D6493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44224"/>
              </p:ext>
            </p:extLst>
          </p:nvPr>
        </p:nvGraphicFramePr>
        <p:xfrm>
          <a:off x="9200608" y="400686"/>
          <a:ext cx="2381792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87525">
                  <a:extLst>
                    <a:ext uri="{9D8B030D-6E8A-4147-A177-3AD203B41FA5}">
                      <a16:colId xmlns:a16="http://schemas.microsoft.com/office/drawing/2014/main" val="781258976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4106230076"/>
                    </a:ext>
                  </a:extLst>
                </a:gridCol>
              </a:tblGrid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연결깊이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0</a:t>
                      </a:r>
                      <a:endParaRPr lang="ko-KR" altLang="en-US" b="0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072340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상호작용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055691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변화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66395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69C7828-645F-4CFC-A834-0AABBF0F00C6}"/>
              </a:ext>
            </a:extLst>
          </p:cNvPr>
          <p:cNvSpPr/>
          <p:nvPr/>
        </p:nvSpPr>
        <p:spPr>
          <a:xfrm>
            <a:off x="757766" y="3601893"/>
            <a:ext cx="605367" cy="736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F4A1BC-5FE5-448A-9C79-BA5B84EABC38}"/>
              </a:ext>
            </a:extLst>
          </p:cNvPr>
          <p:cNvSpPr/>
          <p:nvPr/>
        </p:nvSpPr>
        <p:spPr>
          <a:xfrm>
            <a:off x="1462746" y="3601893"/>
            <a:ext cx="1250255" cy="2758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EEC408-E8E1-48FB-A764-06DF4E0BF5A7}"/>
              </a:ext>
            </a:extLst>
          </p:cNvPr>
          <p:cNvSpPr/>
          <p:nvPr/>
        </p:nvSpPr>
        <p:spPr>
          <a:xfrm>
            <a:off x="1462747" y="4061815"/>
            <a:ext cx="1250254" cy="2758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CF26C0E-F982-4463-BC9D-D5E583A7CD15}"/>
              </a:ext>
            </a:extLst>
          </p:cNvPr>
          <p:cNvSpPr/>
          <p:nvPr/>
        </p:nvSpPr>
        <p:spPr>
          <a:xfrm>
            <a:off x="2857798" y="3601893"/>
            <a:ext cx="545802" cy="7357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로그아웃 버튼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51FF829-D94B-49BD-800D-A2F65F4FF913}"/>
              </a:ext>
            </a:extLst>
          </p:cNvPr>
          <p:cNvSpPr/>
          <p:nvPr/>
        </p:nvSpPr>
        <p:spPr>
          <a:xfrm>
            <a:off x="808301" y="4652852"/>
            <a:ext cx="2540000" cy="735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 버튼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6D448C2-34B7-4D7F-945F-B19E04CE1DE5}"/>
              </a:ext>
            </a:extLst>
          </p:cNvPr>
          <p:cNvCxnSpPr>
            <a:stCxn id="9" idx="2"/>
            <a:endCxn id="14" idx="3"/>
          </p:cNvCxnSpPr>
          <p:nvPr/>
        </p:nvCxnSpPr>
        <p:spPr>
          <a:xfrm rot="10800000" flipV="1">
            <a:off x="3403601" y="1827953"/>
            <a:ext cx="583903" cy="2141821"/>
          </a:xfrm>
          <a:prstGeom prst="bent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4AD901-6D52-4676-9DC5-A09ADF1C5F74}"/>
              </a:ext>
            </a:extLst>
          </p:cNvPr>
          <p:cNvSpPr/>
          <p:nvPr/>
        </p:nvSpPr>
        <p:spPr>
          <a:xfrm>
            <a:off x="4478868" y="5507447"/>
            <a:ext cx="1857870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게임 시작 버튼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553B87-64BF-4ABA-98F7-0D6AD42CFC2E}"/>
              </a:ext>
            </a:extLst>
          </p:cNvPr>
          <p:cNvSpPr/>
          <p:nvPr/>
        </p:nvSpPr>
        <p:spPr>
          <a:xfrm>
            <a:off x="4351570" y="5388617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2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22683E2-5427-4295-966F-29EEB2522F47}"/>
              </a:ext>
            </a:extLst>
          </p:cNvPr>
          <p:cNvCxnSpPr>
            <a:cxnSpLocks/>
            <a:stCxn id="23" idx="2"/>
            <a:endCxn id="17" idx="3"/>
          </p:cNvCxnSpPr>
          <p:nvPr/>
        </p:nvCxnSpPr>
        <p:spPr>
          <a:xfrm rot="10800000">
            <a:off x="3348302" y="5020735"/>
            <a:ext cx="1003269" cy="486712"/>
          </a:xfrm>
          <a:prstGeom prst="bentConnector3">
            <a:avLst>
              <a:gd name="adj1" fmla="val 6772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9" name="표 21">
            <a:extLst>
              <a:ext uri="{FF2B5EF4-FFF2-40B4-BE49-F238E27FC236}">
                <a16:creationId xmlns:a16="http://schemas.microsoft.com/office/drawing/2014/main" id="{A38F5100-503A-457C-8248-1BA8B3B85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630746"/>
              </p:ext>
            </p:extLst>
          </p:nvPr>
        </p:nvGraphicFramePr>
        <p:xfrm>
          <a:off x="8492721" y="1827954"/>
          <a:ext cx="349673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로그아웃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클릭하여 </a:t>
                      </a:r>
                      <a:r>
                        <a:rPr lang="ko-KR" altLang="en-US" u="sng" dirty="0">
                          <a:latin typeface="+mn-ea"/>
                          <a:ea typeface="+mn-ea"/>
                        </a:rPr>
                        <a:t>깊이 </a:t>
                      </a:r>
                      <a:r>
                        <a:rPr lang="en-US" altLang="ko-KR" u="sng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으로 이동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AC4C633-7DB0-44B6-B8EF-C51F6A0A7360}"/>
              </a:ext>
            </a:extLst>
          </p:cNvPr>
          <p:cNvSpPr/>
          <p:nvPr/>
        </p:nvSpPr>
        <p:spPr>
          <a:xfrm>
            <a:off x="3919536" y="2243667"/>
            <a:ext cx="3496734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A8E9353-32B9-44B2-B1EE-92DB32CFD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342" y="2544642"/>
            <a:ext cx="1351962" cy="7441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0CAC57D-D904-4903-9991-1BA768385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049" y="2548015"/>
            <a:ext cx="993971" cy="740730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A0B3362-614A-4D0C-B202-B1EAF8740CAA}"/>
              </a:ext>
            </a:extLst>
          </p:cNvPr>
          <p:cNvCxnSpPr>
            <a:endCxn id="31" idx="1"/>
          </p:cNvCxnSpPr>
          <p:nvPr/>
        </p:nvCxnSpPr>
        <p:spPr>
          <a:xfrm flipV="1">
            <a:off x="5184020" y="2916694"/>
            <a:ext cx="662322" cy="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6" name="표 21">
            <a:extLst>
              <a:ext uri="{FF2B5EF4-FFF2-40B4-BE49-F238E27FC236}">
                <a16:creationId xmlns:a16="http://schemas.microsoft.com/office/drawing/2014/main" id="{1DD8AEBD-C7C6-40F3-8834-6C5B5CB33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79273"/>
              </p:ext>
            </p:extLst>
          </p:nvPr>
        </p:nvGraphicFramePr>
        <p:xfrm>
          <a:off x="8492721" y="3188816"/>
          <a:ext cx="349673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시작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클릭하여 </a:t>
                      </a:r>
                      <a:r>
                        <a:rPr lang="ko-KR" altLang="en-US" u="sng" dirty="0">
                          <a:latin typeface="+mn-ea"/>
                          <a:ea typeface="+mn-ea"/>
                        </a:rPr>
                        <a:t>깊이 </a:t>
                      </a:r>
                      <a:r>
                        <a:rPr lang="en-US" altLang="ko-KR" u="sng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로 이동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88A27B84-630D-4006-A845-96FB03A93921}"/>
              </a:ext>
            </a:extLst>
          </p:cNvPr>
          <p:cNvSpPr/>
          <p:nvPr/>
        </p:nvSpPr>
        <p:spPr>
          <a:xfrm>
            <a:off x="4840272" y="3954780"/>
            <a:ext cx="1857870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유저 정보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87C21BD-D935-49E1-9856-1DC4962C95B5}"/>
              </a:ext>
            </a:extLst>
          </p:cNvPr>
          <p:cNvSpPr/>
          <p:nvPr/>
        </p:nvSpPr>
        <p:spPr>
          <a:xfrm>
            <a:off x="4712974" y="3835950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3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F515181-1C68-4AE1-AB0E-21A1E39D4AEE}"/>
              </a:ext>
            </a:extLst>
          </p:cNvPr>
          <p:cNvCxnSpPr>
            <a:cxnSpLocks/>
            <a:stCxn id="38" idx="2"/>
            <a:endCxn id="42" idx="2"/>
          </p:cNvCxnSpPr>
          <p:nvPr/>
        </p:nvCxnSpPr>
        <p:spPr>
          <a:xfrm rot="10800000" flipV="1">
            <a:off x="1745080" y="3954780"/>
            <a:ext cx="2967894" cy="516976"/>
          </a:xfrm>
          <a:prstGeom prst="bentConnector4">
            <a:avLst>
              <a:gd name="adj1" fmla="val 32329"/>
              <a:gd name="adj2" fmla="val 12129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6A9F456-D44E-43E4-8CCA-EF5203EBAC1F}"/>
              </a:ext>
            </a:extLst>
          </p:cNvPr>
          <p:cNvSpPr/>
          <p:nvPr/>
        </p:nvSpPr>
        <p:spPr>
          <a:xfrm>
            <a:off x="696159" y="3460982"/>
            <a:ext cx="2097842" cy="1010774"/>
          </a:xfrm>
          <a:prstGeom prst="roundRect">
            <a:avLst/>
          </a:prstGeom>
          <a:noFill/>
          <a:ln w="12700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9054260-F378-477D-B5CF-1C816C15D8C0}"/>
              </a:ext>
            </a:extLst>
          </p:cNvPr>
          <p:cNvSpPr/>
          <p:nvPr/>
        </p:nvSpPr>
        <p:spPr>
          <a:xfrm>
            <a:off x="8373891" y="1709123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1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EEFD8A2-7A79-4EEA-A789-A51F2BE42F94}"/>
              </a:ext>
            </a:extLst>
          </p:cNvPr>
          <p:cNvSpPr/>
          <p:nvPr/>
        </p:nvSpPr>
        <p:spPr>
          <a:xfrm>
            <a:off x="8373891" y="3069986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2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47" name="표 21">
            <a:extLst>
              <a:ext uri="{FF2B5EF4-FFF2-40B4-BE49-F238E27FC236}">
                <a16:creationId xmlns:a16="http://schemas.microsoft.com/office/drawing/2014/main" id="{548AD4B7-BC91-447B-91FD-A06460128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67190"/>
              </p:ext>
            </p:extLst>
          </p:nvPr>
        </p:nvGraphicFramePr>
        <p:xfrm>
          <a:off x="8492721" y="4576376"/>
          <a:ext cx="349673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유저 정보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페이스북 프로필 사진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이름 출력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47418C00-C5EF-410A-8679-619F3BEAB0EC}"/>
              </a:ext>
            </a:extLst>
          </p:cNvPr>
          <p:cNvSpPr/>
          <p:nvPr/>
        </p:nvSpPr>
        <p:spPr>
          <a:xfrm>
            <a:off x="8373891" y="4457546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3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1730D-9A51-4BCE-9EC2-B233D33EDED1}"/>
              </a:ext>
            </a:extLst>
          </p:cNvPr>
          <p:cNvSpPr/>
          <p:nvPr/>
        </p:nvSpPr>
        <p:spPr>
          <a:xfrm>
            <a:off x="4114801" y="1827954"/>
            <a:ext cx="1857870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로그아웃 버튼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B86520F-461B-430A-A551-485F8FD284D9}"/>
              </a:ext>
            </a:extLst>
          </p:cNvPr>
          <p:cNvSpPr/>
          <p:nvPr/>
        </p:nvSpPr>
        <p:spPr>
          <a:xfrm>
            <a:off x="3987503" y="1709124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1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8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27341D8-BF17-4B0E-8DBD-16F4553CD342}"/>
              </a:ext>
            </a:extLst>
          </p:cNvPr>
          <p:cNvSpPr/>
          <p:nvPr/>
        </p:nvSpPr>
        <p:spPr>
          <a:xfrm>
            <a:off x="3919536" y="2387602"/>
            <a:ext cx="3496734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C06479-4EA5-49A5-BF7C-C4843A89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2470912" cy="114300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깊이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개체 틀 11">
            <a:extLst>
              <a:ext uri="{FF2B5EF4-FFF2-40B4-BE49-F238E27FC236}">
                <a16:creationId xmlns:a16="http://schemas.microsoft.com/office/drawing/2014/main" id="{7704513F-09C0-4BFA-9A14-BD164D27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5966" r="840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454" t="24444" r="17843" b="20301"/>
          <a:stretch/>
        </p:blipFill>
        <p:spPr>
          <a:xfrm>
            <a:off x="609600" y="1216152"/>
            <a:ext cx="2950368" cy="4593869"/>
          </a:xfrm>
          <a:prstGeom prst="rect">
            <a:avLst/>
          </a:prstGeo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B33FF92-08FA-4505-A041-CC700C49E647}"/>
              </a:ext>
            </a:extLst>
          </p:cNvPr>
          <p:cNvSpPr/>
          <p:nvPr/>
        </p:nvSpPr>
        <p:spPr>
          <a:xfrm>
            <a:off x="8290176" y="0"/>
            <a:ext cx="3901824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0CFD539-D46A-4D00-88D3-FFA8D6493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737"/>
              </p:ext>
            </p:extLst>
          </p:nvPr>
        </p:nvGraphicFramePr>
        <p:xfrm>
          <a:off x="9200608" y="400686"/>
          <a:ext cx="2381792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87525">
                  <a:extLst>
                    <a:ext uri="{9D8B030D-6E8A-4147-A177-3AD203B41FA5}">
                      <a16:colId xmlns:a16="http://schemas.microsoft.com/office/drawing/2014/main" val="781258976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4106230076"/>
                    </a:ext>
                  </a:extLst>
                </a:gridCol>
              </a:tblGrid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연결깊이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072340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상호작용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055691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변화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66395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1730D-9A51-4BCE-9EC2-B233D33EDED1}"/>
              </a:ext>
            </a:extLst>
          </p:cNvPr>
          <p:cNvSpPr/>
          <p:nvPr/>
        </p:nvSpPr>
        <p:spPr>
          <a:xfrm>
            <a:off x="4114801" y="1971889"/>
            <a:ext cx="1413932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설정 버튼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B86520F-461B-430A-A551-485F8FD284D9}"/>
              </a:ext>
            </a:extLst>
          </p:cNvPr>
          <p:cNvSpPr/>
          <p:nvPr/>
        </p:nvSpPr>
        <p:spPr>
          <a:xfrm>
            <a:off x="3987503" y="1853059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1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29" name="표 21">
            <a:extLst>
              <a:ext uri="{FF2B5EF4-FFF2-40B4-BE49-F238E27FC236}">
                <a16:creationId xmlns:a16="http://schemas.microsoft.com/office/drawing/2014/main" id="{A38F5100-503A-457C-8248-1BA8B3B85422}"/>
              </a:ext>
            </a:extLst>
          </p:cNvPr>
          <p:cNvGraphicFramePr>
            <a:graphicFrameLocks noGrp="1"/>
          </p:cNvGraphicFramePr>
          <p:nvPr/>
        </p:nvGraphicFramePr>
        <p:xfrm>
          <a:off x="8492721" y="1827954"/>
          <a:ext cx="349673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설정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클릭하여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설정창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on/off.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A9054260-F378-477D-B5CF-1C816C15D8C0}"/>
              </a:ext>
            </a:extLst>
          </p:cNvPr>
          <p:cNvSpPr/>
          <p:nvPr/>
        </p:nvSpPr>
        <p:spPr>
          <a:xfrm>
            <a:off x="8373891" y="1709123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1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A17EF16-77E2-40BB-903D-FBD16A58A712}"/>
              </a:ext>
            </a:extLst>
          </p:cNvPr>
          <p:cNvSpPr/>
          <p:nvPr/>
        </p:nvSpPr>
        <p:spPr>
          <a:xfrm>
            <a:off x="842169" y="1400805"/>
            <a:ext cx="681832" cy="427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AC49C29F-960C-4A75-9C97-F253709E6C95}"/>
              </a:ext>
            </a:extLst>
          </p:cNvPr>
          <p:cNvGraphicFramePr>
            <a:graphicFrameLocks noGrp="1"/>
          </p:cNvGraphicFramePr>
          <p:nvPr/>
        </p:nvGraphicFramePr>
        <p:xfrm>
          <a:off x="767709" y="2359152"/>
          <a:ext cx="2634150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3415">
                  <a:extLst>
                    <a:ext uri="{9D8B030D-6E8A-4147-A177-3AD203B41FA5}">
                      <a16:colId xmlns:a16="http://schemas.microsoft.com/office/drawing/2014/main" val="3560681631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27655183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80291975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3318049411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47812485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548447230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391032801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043619277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560291340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1146748889"/>
                    </a:ext>
                  </a:extLst>
                </a:gridCol>
              </a:tblGrid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02467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00657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32205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28928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23074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16059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73302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34113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61322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84001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FF22BB92-0868-4DCA-AFCD-972211387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171" y="2520563"/>
            <a:ext cx="1298235" cy="102947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F2848CA-FD8A-4CDA-A4BA-043BE30CF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850" y="2516565"/>
            <a:ext cx="1001271" cy="102947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0BE1FED-05D0-482A-B88D-55D1FBCA8644}"/>
              </a:ext>
            </a:extLst>
          </p:cNvPr>
          <p:cNvCxnSpPr>
            <a:endCxn id="20" idx="1"/>
          </p:cNvCxnSpPr>
          <p:nvPr/>
        </p:nvCxnSpPr>
        <p:spPr>
          <a:xfrm>
            <a:off x="5171121" y="3031303"/>
            <a:ext cx="560050" cy="3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1C8114-DBE4-46F0-B8AF-9C7EBE8F758C}"/>
              </a:ext>
            </a:extLst>
          </p:cNvPr>
          <p:cNvSpPr/>
          <p:nvPr/>
        </p:nvSpPr>
        <p:spPr>
          <a:xfrm>
            <a:off x="5165217" y="5089654"/>
            <a:ext cx="1694091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궁서체" panose="02030609000101010101" pitchFamily="17" charset="-127"/>
                <a:ea typeface="궁서체" panose="02030609000101010101" pitchFamily="17" charset="-127"/>
              </a:rPr>
              <a:t>로그아웃 버튼</a:t>
            </a:r>
            <a:endParaRPr lang="ko-KR" altLang="en-US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83E3CDD-6C36-4470-ABB1-8D04463B90CE}"/>
              </a:ext>
            </a:extLst>
          </p:cNvPr>
          <p:cNvSpPr/>
          <p:nvPr/>
        </p:nvSpPr>
        <p:spPr>
          <a:xfrm>
            <a:off x="5037920" y="4970824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2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8792DA-6644-4AAA-9861-035851026007}"/>
              </a:ext>
            </a:extLst>
          </p:cNvPr>
          <p:cNvSpPr/>
          <p:nvPr/>
        </p:nvSpPr>
        <p:spPr>
          <a:xfrm>
            <a:off x="6615209" y="4002119"/>
            <a:ext cx="1559471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종료 버튼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770958A-6D6F-43C5-B357-B705AB074752}"/>
              </a:ext>
            </a:extLst>
          </p:cNvPr>
          <p:cNvSpPr/>
          <p:nvPr/>
        </p:nvSpPr>
        <p:spPr>
          <a:xfrm>
            <a:off x="6487912" y="3883289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3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B8E142-7E32-4D1A-A64B-C2C9F8BABFB0}"/>
              </a:ext>
            </a:extLst>
          </p:cNvPr>
          <p:cNvSpPr/>
          <p:nvPr/>
        </p:nvSpPr>
        <p:spPr>
          <a:xfrm>
            <a:off x="6030293" y="4558896"/>
            <a:ext cx="1413932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닫기 버튼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49A932C-480D-44B8-8F96-82FBAD391204}"/>
              </a:ext>
            </a:extLst>
          </p:cNvPr>
          <p:cNvSpPr/>
          <p:nvPr/>
        </p:nvSpPr>
        <p:spPr>
          <a:xfrm>
            <a:off x="5902995" y="4440066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4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1C47443-7B73-4CB5-8B1E-72F22F507E45}"/>
              </a:ext>
            </a:extLst>
          </p:cNvPr>
          <p:cNvCxnSpPr>
            <a:stCxn id="51" idx="0"/>
          </p:cNvCxnSpPr>
          <p:nvPr/>
        </p:nvCxnSpPr>
        <p:spPr>
          <a:xfrm rot="5400000" flipH="1" flipV="1">
            <a:off x="4458394" y="3526224"/>
            <a:ext cx="2142956" cy="746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CA71EFC-33BF-44DA-948C-8620BE4FC0A6}"/>
              </a:ext>
            </a:extLst>
          </p:cNvPr>
          <p:cNvCxnSpPr>
            <a:stCxn id="53" idx="0"/>
          </p:cNvCxnSpPr>
          <p:nvPr/>
        </p:nvCxnSpPr>
        <p:spPr>
          <a:xfrm rot="5400000" flipH="1" flipV="1">
            <a:off x="6297911" y="3340134"/>
            <a:ext cx="851986" cy="234325"/>
          </a:xfrm>
          <a:prstGeom prst="bentConnector3">
            <a:avLst>
              <a:gd name="adj1" fmla="val 1223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7A8F7BF-76A1-40AB-91D2-F20148F30356}"/>
              </a:ext>
            </a:extLst>
          </p:cNvPr>
          <p:cNvCxnSpPr>
            <a:stCxn id="55" idx="0"/>
          </p:cNvCxnSpPr>
          <p:nvPr/>
        </p:nvCxnSpPr>
        <p:spPr>
          <a:xfrm rot="5400000" flipH="1" flipV="1">
            <a:off x="5640722" y="3713855"/>
            <a:ext cx="1107315" cy="345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64" name="표 21">
            <a:extLst>
              <a:ext uri="{FF2B5EF4-FFF2-40B4-BE49-F238E27FC236}">
                <a16:creationId xmlns:a16="http://schemas.microsoft.com/office/drawing/2014/main" id="{876D90AB-D5CC-416E-8E5F-972B160D2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92663"/>
              </p:ext>
            </p:extLst>
          </p:nvPr>
        </p:nvGraphicFramePr>
        <p:xfrm>
          <a:off x="8492721" y="3088559"/>
          <a:ext cx="349673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로그아웃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클릭하여 </a:t>
                      </a:r>
                      <a:r>
                        <a:rPr lang="ko-KR" altLang="en-US" u="sng" dirty="0">
                          <a:latin typeface="+mn-ea"/>
                          <a:ea typeface="+mn-ea"/>
                        </a:rPr>
                        <a:t>깊이 </a:t>
                      </a:r>
                      <a:r>
                        <a:rPr lang="en-US" altLang="ko-KR" u="sng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으로 이동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65" name="타원 64">
            <a:extLst>
              <a:ext uri="{FF2B5EF4-FFF2-40B4-BE49-F238E27FC236}">
                <a16:creationId xmlns:a16="http://schemas.microsoft.com/office/drawing/2014/main" id="{92C14571-3693-4808-B9FA-16384357B676}"/>
              </a:ext>
            </a:extLst>
          </p:cNvPr>
          <p:cNvSpPr/>
          <p:nvPr/>
        </p:nvSpPr>
        <p:spPr>
          <a:xfrm>
            <a:off x="8373891" y="2969729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2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66" name="표 21">
            <a:extLst>
              <a:ext uri="{FF2B5EF4-FFF2-40B4-BE49-F238E27FC236}">
                <a16:creationId xmlns:a16="http://schemas.microsoft.com/office/drawing/2014/main" id="{2B1FC92D-F620-4789-A6D8-AB5949164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76700"/>
              </p:ext>
            </p:extLst>
          </p:nvPr>
        </p:nvGraphicFramePr>
        <p:xfrm>
          <a:off x="8492721" y="4379334"/>
          <a:ext cx="349673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종료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클릭하여 프로그램 종료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67" name="타원 66">
            <a:extLst>
              <a:ext uri="{FF2B5EF4-FFF2-40B4-BE49-F238E27FC236}">
                <a16:creationId xmlns:a16="http://schemas.microsoft.com/office/drawing/2014/main" id="{DD32A37B-8A5D-4418-9562-75A164158C3E}"/>
              </a:ext>
            </a:extLst>
          </p:cNvPr>
          <p:cNvSpPr/>
          <p:nvPr/>
        </p:nvSpPr>
        <p:spPr>
          <a:xfrm>
            <a:off x="8373891" y="4260504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3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35" name="표 21">
            <a:extLst>
              <a:ext uri="{FF2B5EF4-FFF2-40B4-BE49-F238E27FC236}">
                <a16:creationId xmlns:a16="http://schemas.microsoft.com/office/drawing/2014/main" id="{733FD842-7822-4733-ADA9-7BDCBC64C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94712"/>
              </p:ext>
            </p:extLst>
          </p:nvPr>
        </p:nvGraphicFramePr>
        <p:xfrm>
          <a:off x="8492721" y="5684432"/>
          <a:ext cx="349673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닫기 버튼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클릭하여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설정창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off.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D91DD385-6047-4516-9A1A-D4F1ED46B54E}"/>
              </a:ext>
            </a:extLst>
          </p:cNvPr>
          <p:cNvSpPr/>
          <p:nvPr/>
        </p:nvSpPr>
        <p:spPr>
          <a:xfrm>
            <a:off x="8373891" y="5565602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4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A9826B-8EBC-412F-B7F8-F4E81D0921FB}"/>
              </a:ext>
            </a:extLst>
          </p:cNvPr>
          <p:cNvSpPr/>
          <p:nvPr/>
        </p:nvSpPr>
        <p:spPr>
          <a:xfrm>
            <a:off x="1711370" y="1439580"/>
            <a:ext cx="756399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FDDEBA0-2E2B-47B2-A21A-6C58C9DF188D}"/>
              </a:ext>
            </a:extLst>
          </p:cNvPr>
          <p:cNvSpPr/>
          <p:nvPr/>
        </p:nvSpPr>
        <p:spPr>
          <a:xfrm>
            <a:off x="767602" y="5203752"/>
            <a:ext cx="883398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타이머</a:t>
            </a:r>
            <a:endParaRPr lang="ko-KR" altLang="en-US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5EE2643-94A2-459C-AFEC-4CB0C9CE37D7}"/>
              </a:ext>
            </a:extLst>
          </p:cNvPr>
          <p:cNvCxnSpPr>
            <a:stCxn id="9" idx="2"/>
            <a:endCxn id="32" idx="2"/>
          </p:cNvCxnSpPr>
          <p:nvPr/>
        </p:nvCxnSpPr>
        <p:spPr>
          <a:xfrm rot="10800000">
            <a:off x="1183085" y="1827953"/>
            <a:ext cx="2804418" cy="143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1D3258B-60E4-4884-B2ED-4C1D30EEE841}"/>
              </a:ext>
            </a:extLst>
          </p:cNvPr>
          <p:cNvSpPr/>
          <p:nvPr/>
        </p:nvSpPr>
        <p:spPr>
          <a:xfrm>
            <a:off x="2621504" y="1439580"/>
            <a:ext cx="756399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E75C52B-CD41-44D4-AC40-0F481A15EC28}"/>
              </a:ext>
            </a:extLst>
          </p:cNvPr>
          <p:cNvSpPr/>
          <p:nvPr/>
        </p:nvSpPr>
        <p:spPr>
          <a:xfrm>
            <a:off x="694267" y="3286252"/>
            <a:ext cx="2777066" cy="889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8418A54-95B1-4699-91FC-C243227DDE17}"/>
              </a:ext>
            </a:extLst>
          </p:cNvPr>
          <p:cNvSpPr/>
          <p:nvPr/>
        </p:nvSpPr>
        <p:spPr>
          <a:xfrm>
            <a:off x="1321903" y="3429000"/>
            <a:ext cx="1505964" cy="56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356627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91430D-0468-4B4A-AA38-ED6E4B801863}"/>
              </a:ext>
            </a:extLst>
          </p:cNvPr>
          <p:cNvSpPr/>
          <p:nvPr/>
        </p:nvSpPr>
        <p:spPr>
          <a:xfrm>
            <a:off x="4176705" y="2576669"/>
            <a:ext cx="3496734" cy="1295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pic>
        <p:nvPicPr>
          <p:cNvPr id="4" name="그림 개체 틀 11">
            <a:extLst>
              <a:ext uri="{FF2B5EF4-FFF2-40B4-BE49-F238E27FC236}">
                <a16:creationId xmlns:a16="http://schemas.microsoft.com/office/drawing/2014/main" id="{C8E9460C-13F5-4015-8C3C-07B9C6D75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5966" r="840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454" t="24444" r="17843" b="20301"/>
          <a:stretch/>
        </p:blipFill>
        <p:spPr>
          <a:xfrm>
            <a:off x="609600" y="1216152"/>
            <a:ext cx="2950368" cy="4593869"/>
          </a:xfrm>
          <a:prstGeom prst="rect">
            <a:avLst/>
          </a:prstGeo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CA637D-45CF-41A6-94FE-C9248303B00D}"/>
              </a:ext>
            </a:extLst>
          </p:cNvPr>
          <p:cNvSpPr/>
          <p:nvPr/>
        </p:nvSpPr>
        <p:spPr>
          <a:xfrm>
            <a:off x="8290176" y="0"/>
            <a:ext cx="3901824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21">
            <a:extLst>
              <a:ext uri="{FF2B5EF4-FFF2-40B4-BE49-F238E27FC236}">
                <a16:creationId xmlns:a16="http://schemas.microsoft.com/office/drawing/2014/main" id="{A1D16ED9-EDF6-48DE-AC5F-04D2B205C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478253"/>
              </p:ext>
            </p:extLst>
          </p:nvPr>
        </p:nvGraphicFramePr>
        <p:xfrm>
          <a:off x="8492721" y="420209"/>
          <a:ext cx="3496734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격자 공간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격자 공간 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FadeIn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격자가 완전히 보이면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행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열부터 인접한 격자에 데이터 생성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완료 시 </a:t>
                      </a:r>
                      <a:r>
                        <a:rPr lang="ko-KR" altLang="en-US" u="sng" dirty="0">
                          <a:latin typeface="+mn-ea"/>
                          <a:ea typeface="+mn-ea"/>
                        </a:rPr>
                        <a:t>깊이 </a:t>
                      </a:r>
                      <a:r>
                        <a:rPr lang="en-US" altLang="ko-KR" u="sng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으로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5741C34A-3BE7-474C-A0C9-DCBAA3B39645}"/>
              </a:ext>
            </a:extLst>
          </p:cNvPr>
          <p:cNvSpPr/>
          <p:nvPr/>
        </p:nvSpPr>
        <p:spPr>
          <a:xfrm>
            <a:off x="8373891" y="301379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5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5E1082-9A81-40A6-8635-61A4F5BBC7DA}"/>
              </a:ext>
            </a:extLst>
          </p:cNvPr>
          <p:cNvSpPr/>
          <p:nvPr/>
        </p:nvSpPr>
        <p:spPr>
          <a:xfrm>
            <a:off x="842169" y="1400805"/>
            <a:ext cx="681832" cy="427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graphicFrame>
        <p:nvGraphicFramePr>
          <p:cNvPr id="9" name="표 18">
            <a:extLst>
              <a:ext uri="{FF2B5EF4-FFF2-40B4-BE49-F238E27FC236}">
                <a16:creationId xmlns:a16="http://schemas.microsoft.com/office/drawing/2014/main" id="{14F8103C-4217-423B-A961-E2368FA75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22388"/>
              </p:ext>
            </p:extLst>
          </p:nvPr>
        </p:nvGraphicFramePr>
        <p:xfrm>
          <a:off x="767709" y="2359152"/>
          <a:ext cx="2634150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3415">
                  <a:extLst>
                    <a:ext uri="{9D8B030D-6E8A-4147-A177-3AD203B41FA5}">
                      <a16:colId xmlns:a16="http://schemas.microsoft.com/office/drawing/2014/main" val="3560681631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27655183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80291975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3318049411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47812485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548447230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391032801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043619277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560291340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1146748889"/>
                    </a:ext>
                  </a:extLst>
                </a:gridCol>
              </a:tblGrid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02467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00657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32205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28928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23074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16059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73302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34113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61322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8400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A240E07-F2F6-425F-852F-CB1BA8ACDC97}"/>
              </a:ext>
            </a:extLst>
          </p:cNvPr>
          <p:cNvSpPr/>
          <p:nvPr/>
        </p:nvSpPr>
        <p:spPr>
          <a:xfrm>
            <a:off x="4402963" y="2160956"/>
            <a:ext cx="1413932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격자 공간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B2877F-0F82-4764-9C5E-3FA4156A22BC}"/>
              </a:ext>
            </a:extLst>
          </p:cNvPr>
          <p:cNvSpPr/>
          <p:nvPr/>
        </p:nvSpPr>
        <p:spPr>
          <a:xfrm>
            <a:off x="4275665" y="2042126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5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CF5FC36-ABD7-4CCB-AE40-84F4F7F31F80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rot="10800000" flipV="1">
            <a:off x="2084785" y="2160956"/>
            <a:ext cx="2190881" cy="198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3AF038E-5458-4F32-A119-5F3EB09DC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963" y="2827020"/>
            <a:ext cx="821430" cy="8443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B2B8AF7-02C3-45C2-B09E-F09CA9DA5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145" y="2827020"/>
            <a:ext cx="808928" cy="844318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97B7DE0-8D20-4572-9B75-D94AF123A4A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224393" y="3249179"/>
            <a:ext cx="241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7848E3-59C4-4059-AF0B-AF8B0D7830B4}"/>
              </a:ext>
            </a:extLst>
          </p:cNvPr>
          <p:cNvCxnSpPr>
            <a:cxnSpLocks/>
          </p:cNvCxnSpPr>
          <p:nvPr/>
        </p:nvCxnSpPr>
        <p:spPr>
          <a:xfrm>
            <a:off x="6286739" y="3249179"/>
            <a:ext cx="27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3545800F-CBBA-4567-A950-CF8EFACEE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588" y="2827021"/>
            <a:ext cx="821291" cy="844318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DE0FD9-2667-473D-8479-CE84AFF52C66}"/>
              </a:ext>
            </a:extLst>
          </p:cNvPr>
          <p:cNvSpPr/>
          <p:nvPr/>
        </p:nvSpPr>
        <p:spPr>
          <a:xfrm>
            <a:off x="1711370" y="1439580"/>
            <a:ext cx="756399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639FB2-06C9-4C80-B272-8F3C551729F7}"/>
              </a:ext>
            </a:extLst>
          </p:cNvPr>
          <p:cNvSpPr/>
          <p:nvPr/>
        </p:nvSpPr>
        <p:spPr>
          <a:xfrm>
            <a:off x="767602" y="5203752"/>
            <a:ext cx="883398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타이머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018FF37-3FF8-40CF-B268-55C72244ECA0}"/>
              </a:ext>
            </a:extLst>
          </p:cNvPr>
          <p:cNvSpPr/>
          <p:nvPr/>
        </p:nvSpPr>
        <p:spPr>
          <a:xfrm>
            <a:off x="4809790" y="1011841"/>
            <a:ext cx="1413932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누적 시간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9DD638B-861D-4F90-A5B4-68123D0406F1}"/>
              </a:ext>
            </a:extLst>
          </p:cNvPr>
          <p:cNvSpPr/>
          <p:nvPr/>
        </p:nvSpPr>
        <p:spPr>
          <a:xfrm>
            <a:off x="4682492" y="893011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6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9868E20-5A83-4902-8B19-82225713AE16}"/>
              </a:ext>
            </a:extLst>
          </p:cNvPr>
          <p:cNvSpPr/>
          <p:nvPr/>
        </p:nvSpPr>
        <p:spPr>
          <a:xfrm>
            <a:off x="5113045" y="6272164"/>
            <a:ext cx="1413932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타이머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37106C2-4830-4C18-B25D-358BB4DF58B8}"/>
              </a:ext>
            </a:extLst>
          </p:cNvPr>
          <p:cNvSpPr/>
          <p:nvPr/>
        </p:nvSpPr>
        <p:spPr>
          <a:xfrm>
            <a:off x="4985747" y="6153334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7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A58C4B3-F72C-4041-B226-60087D111FA6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>
          <a:xfrm rot="10800000" flipV="1">
            <a:off x="2089570" y="1011840"/>
            <a:ext cx="2592922" cy="427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57B6D39-BA5D-48D4-8E03-F7A8BF15B815}"/>
              </a:ext>
            </a:extLst>
          </p:cNvPr>
          <p:cNvCxnSpPr>
            <a:cxnSpLocks/>
            <a:stCxn id="37" idx="2"/>
            <a:endCxn id="33" idx="2"/>
          </p:cNvCxnSpPr>
          <p:nvPr/>
        </p:nvCxnSpPr>
        <p:spPr>
          <a:xfrm rot="10800000">
            <a:off x="1209301" y="5576756"/>
            <a:ext cx="3776446" cy="695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46" name="표 21">
            <a:extLst>
              <a:ext uri="{FF2B5EF4-FFF2-40B4-BE49-F238E27FC236}">
                <a16:creationId xmlns:a16="http://schemas.microsoft.com/office/drawing/2014/main" id="{694134E0-5F59-4516-89C9-1D99EC809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198247"/>
              </p:ext>
            </p:extLst>
          </p:nvPr>
        </p:nvGraphicFramePr>
        <p:xfrm>
          <a:off x="8492721" y="2576669"/>
          <a:ext cx="349673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누적 시간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격자 데이터 생성할 때 함께 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FadeIn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00:00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형식으로 표기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47" name="타원 46">
            <a:extLst>
              <a:ext uri="{FF2B5EF4-FFF2-40B4-BE49-F238E27FC236}">
                <a16:creationId xmlns:a16="http://schemas.microsoft.com/office/drawing/2014/main" id="{F7763763-18EA-4C37-A4C8-FE51B92B4805}"/>
              </a:ext>
            </a:extLst>
          </p:cNvPr>
          <p:cNvSpPr/>
          <p:nvPr/>
        </p:nvSpPr>
        <p:spPr>
          <a:xfrm>
            <a:off x="8373891" y="2457839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6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48" name="표 21">
            <a:extLst>
              <a:ext uri="{FF2B5EF4-FFF2-40B4-BE49-F238E27FC236}">
                <a16:creationId xmlns:a16="http://schemas.microsoft.com/office/drawing/2014/main" id="{7F9A38BF-F822-45F0-859F-17796057A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90981"/>
              </p:ext>
            </p:extLst>
          </p:nvPr>
        </p:nvGraphicFramePr>
        <p:xfrm>
          <a:off x="8492721" y="4253067"/>
          <a:ext cx="349673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타이머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격자 데이터 생성할 때 함께 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FadeIn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0.0000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형식으로 표기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49" name="타원 48">
            <a:extLst>
              <a:ext uri="{FF2B5EF4-FFF2-40B4-BE49-F238E27FC236}">
                <a16:creationId xmlns:a16="http://schemas.microsoft.com/office/drawing/2014/main" id="{BBF2E4A1-AEDC-4933-99D9-E27644BC9345}"/>
              </a:ext>
            </a:extLst>
          </p:cNvPr>
          <p:cNvSpPr/>
          <p:nvPr/>
        </p:nvSpPr>
        <p:spPr>
          <a:xfrm>
            <a:off x="8373891" y="4134237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7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034F746-F2C8-484A-BE87-E178587444F2}"/>
              </a:ext>
            </a:extLst>
          </p:cNvPr>
          <p:cNvSpPr/>
          <p:nvPr/>
        </p:nvSpPr>
        <p:spPr>
          <a:xfrm>
            <a:off x="2621504" y="1439580"/>
            <a:ext cx="756399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8ED68D2-0C7D-48EC-8620-3BC424EBD3F6}"/>
              </a:ext>
            </a:extLst>
          </p:cNvPr>
          <p:cNvSpPr/>
          <p:nvPr/>
        </p:nvSpPr>
        <p:spPr>
          <a:xfrm>
            <a:off x="6168703" y="1732473"/>
            <a:ext cx="1413932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현재 점수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C646FD4-5E3A-4DA8-8E7B-D5731357A617}"/>
              </a:ext>
            </a:extLst>
          </p:cNvPr>
          <p:cNvSpPr/>
          <p:nvPr/>
        </p:nvSpPr>
        <p:spPr>
          <a:xfrm>
            <a:off x="6041405" y="1613643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8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5320DE0-C991-4947-93F5-4DA93E396885}"/>
              </a:ext>
            </a:extLst>
          </p:cNvPr>
          <p:cNvCxnSpPr>
            <a:stCxn id="53" idx="2"/>
            <a:endCxn id="50" idx="3"/>
          </p:cNvCxnSpPr>
          <p:nvPr/>
        </p:nvCxnSpPr>
        <p:spPr>
          <a:xfrm rot="10800000">
            <a:off x="3377903" y="1626083"/>
            <a:ext cx="2663502" cy="106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1025169-206E-489C-97B4-6967FCD7D696}"/>
              </a:ext>
            </a:extLst>
          </p:cNvPr>
          <p:cNvSpPr/>
          <p:nvPr/>
        </p:nvSpPr>
        <p:spPr>
          <a:xfrm>
            <a:off x="5544398" y="3000002"/>
            <a:ext cx="121044" cy="96575"/>
          </a:xfrm>
          <a:prstGeom prst="roundRect">
            <a:avLst/>
          </a:prstGeom>
          <a:noFill/>
          <a:ln w="12700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0E99A4ED-5E57-4D9B-96EA-F2E33C961373}"/>
              </a:ext>
            </a:extLst>
          </p:cNvPr>
          <p:cNvSpPr/>
          <p:nvPr/>
        </p:nvSpPr>
        <p:spPr>
          <a:xfrm>
            <a:off x="4001561" y="4375842"/>
            <a:ext cx="3970528" cy="16586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8CFBDB8-56CE-4CF9-87B0-ACE8D0D82C76}"/>
              </a:ext>
            </a:extLst>
          </p:cNvPr>
          <p:cNvSpPr/>
          <p:nvPr/>
        </p:nvSpPr>
        <p:spPr>
          <a:xfrm>
            <a:off x="6365689" y="3952228"/>
            <a:ext cx="1413932" cy="4157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격자 구조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9960D1-7EA4-4959-A204-56369089F1EA}"/>
              </a:ext>
            </a:extLst>
          </p:cNvPr>
          <p:cNvSpPr/>
          <p:nvPr/>
        </p:nvSpPr>
        <p:spPr>
          <a:xfrm>
            <a:off x="6691591" y="4456933"/>
            <a:ext cx="1129933" cy="1161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1929B0F6-9EE0-45CD-82EE-0C7AD0FBED8D}"/>
              </a:ext>
            </a:extLst>
          </p:cNvPr>
          <p:cNvCxnSpPr>
            <a:cxnSpLocks/>
            <a:stCxn id="61" idx="1"/>
            <a:endCxn id="58" idx="2"/>
          </p:cNvCxnSpPr>
          <p:nvPr/>
        </p:nvCxnSpPr>
        <p:spPr>
          <a:xfrm rot="10800000">
            <a:off x="5604921" y="3096577"/>
            <a:ext cx="760769" cy="10635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7506697-76AD-4F23-84A1-DA8C7E965961}"/>
              </a:ext>
            </a:extLst>
          </p:cNvPr>
          <p:cNvSpPr/>
          <p:nvPr/>
        </p:nvSpPr>
        <p:spPr>
          <a:xfrm>
            <a:off x="6727361" y="4501456"/>
            <a:ext cx="694677" cy="728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8473BD3-5421-4BBB-B178-E4FC2D30E8F2}"/>
              </a:ext>
            </a:extLst>
          </p:cNvPr>
          <p:cNvSpPr/>
          <p:nvPr/>
        </p:nvSpPr>
        <p:spPr>
          <a:xfrm>
            <a:off x="6919680" y="5255671"/>
            <a:ext cx="901844" cy="358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중첩수</a:t>
            </a:r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2DA0081-4366-4D4C-A675-B37BCE39E872}"/>
              </a:ext>
            </a:extLst>
          </p:cNvPr>
          <p:cNvSpPr/>
          <p:nvPr/>
        </p:nvSpPr>
        <p:spPr>
          <a:xfrm>
            <a:off x="694267" y="3286252"/>
            <a:ext cx="2777066" cy="889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6A508CA-E7A0-4552-9B9C-6CC3FA00986E}"/>
              </a:ext>
            </a:extLst>
          </p:cNvPr>
          <p:cNvSpPr/>
          <p:nvPr/>
        </p:nvSpPr>
        <p:spPr>
          <a:xfrm>
            <a:off x="1321903" y="3429000"/>
            <a:ext cx="1505964" cy="56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FD94882-8B15-4E22-9BE7-D76DA01558BE}"/>
              </a:ext>
            </a:extLst>
          </p:cNvPr>
          <p:cNvSpPr/>
          <p:nvPr/>
        </p:nvSpPr>
        <p:spPr>
          <a:xfrm>
            <a:off x="4255300" y="4450093"/>
            <a:ext cx="1129933" cy="1161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507A19-37E3-487D-B2B9-2A8A9C0B80DC}"/>
              </a:ext>
            </a:extLst>
          </p:cNvPr>
          <p:cNvSpPr/>
          <p:nvPr/>
        </p:nvSpPr>
        <p:spPr>
          <a:xfrm>
            <a:off x="4291070" y="4494616"/>
            <a:ext cx="694677" cy="728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A50A1D7-7D33-47A3-964C-BAC1DF9E1082}"/>
              </a:ext>
            </a:extLst>
          </p:cNvPr>
          <p:cNvSpPr txBox="1"/>
          <p:nvPr/>
        </p:nvSpPr>
        <p:spPr>
          <a:xfrm>
            <a:off x="4255300" y="5612039"/>
            <a:ext cx="1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3532A4-7F41-4FCB-8A94-F2C0FC886C5B}"/>
              </a:ext>
            </a:extLst>
          </p:cNvPr>
          <p:cNvSpPr txBox="1"/>
          <p:nvPr/>
        </p:nvSpPr>
        <p:spPr>
          <a:xfrm>
            <a:off x="6692375" y="5613982"/>
            <a:ext cx="1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외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F07675E-8B27-4190-B225-EDA5B47074F0}"/>
              </a:ext>
            </a:extLst>
          </p:cNvPr>
          <p:cNvSpPr/>
          <p:nvPr/>
        </p:nvSpPr>
        <p:spPr>
          <a:xfrm>
            <a:off x="5476897" y="4450093"/>
            <a:ext cx="1129933" cy="116194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B10E16-0119-4A05-9BA4-68F9FD8613A6}"/>
              </a:ext>
            </a:extLst>
          </p:cNvPr>
          <p:cNvSpPr txBox="1"/>
          <p:nvPr/>
        </p:nvSpPr>
        <p:spPr>
          <a:xfrm>
            <a:off x="5473263" y="5619940"/>
            <a:ext cx="1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중첩 </a:t>
            </a:r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74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11">
            <a:extLst>
              <a:ext uri="{FF2B5EF4-FFF2-40B4-BE49-F238E27FC236}">
                <a16:creationId xmlns:a16="http://schemas.microsoft.com/office/drawing/2014/main" id="{C8E9460C-13F5-4015-8C3C-07B9C6D75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5966" r="840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454" t="24444" r="17843" b="20301"/>
          <a:stretch/>
        </p:blipFill>
        <p:spPr>
          <a:xfrm>
            <a:off x="609600" y="1216152"/>
            <a:ext cx="2950368" cy="4593869"/>
          </a:xfrm>
          <a:prstGeom prst="rect">
            <a:avLst/>
          </a:prstGeo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CA637D-45CF-41A6-94FE-C9248303B00D}"/>
              </a:ext>
            </a:extLst>
          </p:cNvPr>
          <p:cNvSpPr/>
          <p:nvPr/>
        </p:nvSpPr>
        <p:spPr>
          <a:xfrm>
            <a:off x="8290176" y="0"/>
            <a:ext cx="3901824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5E1082-9A81-40A6-8635-61A4F5BBC7DA}"/>
              </a:ext>
            </a:extLst>
          </p:cNvPr>
          <p:cNvSpPr/>
          <p:nvPr/>
        </p:nvSpPr>
        <p:spPr>
          <a:xfrm>
            <a:off x="842169" y="1400805"/>
            <a:ext cx="681832" cy="427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graphicFrame>
        <p:nvGraphicFramePr>
          <p:cNvPr id="9" name="표 18">
            <a:extLst>
              <a:ext uri="{FF2B5EF4-FFF2-40B4-BE49-F238E27FC236}">
                <a16:creationId xmlns:a16="http://schemas.microsoft.com/office/drawing/2014/main" id="{14F8103C-4217-423B-A961-E2368FA75E85}"/>
              </a:ext>
            </a:extLst>
          </p:cNvPr>
          <p:cNvGraphicFramePr>
            <a:graphicFrameLocks noGrp="1"/>
          </p:cNvGraphicFramePr>
          <p:nvPr/>
        </p:nvGraphicFramePr>
        <p:xfrm>
          <a:off x="767709" y="2359152"/>
          <a:ext cx="2634150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3415">
                  <a:extLst>
                    <a:ext uri="{9D8B030D-6E8A-4147-A177-3AD203B41FA5}">
                      <a16:colId xmlns:a16="http://schemas.microsoft.com/office/drawing/2014/main" val="3560681631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27655183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80291975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3318049411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47812485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548447230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391032801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043619277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560291340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1146748889"/>
                    </a:ext>
                  </a:extLst>
                </a:gridCol>
              </a:tblGrid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02467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00657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32205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28928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23074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16059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73302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34113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61322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8400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3A240E07-F2F6-425F-852F-CB1BA8ACDC97}"/>
              </a:ext>
            </a:extLst>
          </p:cNvPr>
          <p:cNvSpPr/>
          <p:nvPr/>
        </p:nvSpPr>
        <p:spPr>
          <a:xfrm>
            <a:off x="4928516" y="1804803"/>
            <a:ext cx="1693037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메시지 박스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B2877F-0F82-4764-9C5E-3FA4156A22BC}"/>
              </a:ext>
            </a:extLst>
          </p:cNvPr>
          <p:cNvSpPr/>
          <p:nvPr/>
        </p:nvSpPr>
        <p:spPr>
          <a:xfrm>
            <a:off x="4801219" y="1685973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9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CF5FC36-ABD7-4CCB-AE40-84F4F7F31F80}"/>
              </a:ext>
            </a:extLst>
          </p:cNvPr>
          <p:cNvCxnSpPr>
            <a:cxnSpLocks/>
            <a:stCxn id="11" idx="2"/>
            <a:endCxn id="44" idx="3"/>
          </p:cNvCxnSpPr>
          <p:nvPr/>
        </p:nvCxnSpPr>
        <p:spPr>
          <a:xfrm rot="10800000" flipV="1">
            <a:off x="3471333" y="1804802"/>
            <a:ext cx="1329886" cy="19259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DE0FD9-2667-473D-8479-CE84AFF52C66}"/>
              </a:ext>
            </a:extLst>
          </p:cNvPr>
          <p:cNvSpPr/>
          <p:nvPr/>
        </p:nvSpPr>
        <p:spPr>
          <a:xfrm>
            <a:off x="1711370" y="1439580"/>
            <a:ext cx="756399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639FB2-06C9-4C80-B272-8F3C551729F7}"/>
              </a:ext>
            </a:extLst>
          </p:cNvPr>
          <p:cNvSpPr/>
          <p:nvPr/>
        </p:nvSpPr>
        <p:spPr>
          <a:xfrm>
            <a:off x="767602" y="5203752"/>
            <a:ext cx="883398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타이머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034F746-F2C8-484A-BE87-E178587444F2}"/>
              </a:ext>
            </a:extLst>
          </p:cNvPr>
          <p:cNvSpPr/>
          <p:nvPr/>
        </p:nvSpPr>
        <p:spPr>
          <a:xfrm>
            <a:off x="2621504" y="1439580"/>
            <a:ext cx="756399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1CBC94-C393-490E-9576-BE47B7E7665B}"/>
              </a:ext>
            </a:extLst>
          </p:cNvPr>
          <p:cNvSpPr/>
          <p:nvPr/>
        </p:nvSpPr>
        <p:spPr>
          <a:xfrm>
            <a:off x="694267" y="3286252"/>
            <a:ext cx="2777066" cy="889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011437-AE4C-4C43-84F2-6D77FB18A25F}"/>
              </a:ext>
            </a:extLst>
          </p:cNvPr>
          <p:cNvSpPr/>
          <p:nvPr/>
        </p:nvSpPr>
        <p:spPr>
          <a:xfrm>
            <a:off x="1321903" y="3429000"/>
            <a:ext cx="1505964" cy="56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</a:t>
            </a:r>
          </a:p>
        </p:txBody>
      </p:sp>
      <p:graphicFrame>
        <p:nvGraphicFramePr>
          <p:cNvPr id="51" name="표 21">
            <a:extLst>
              <a:ext uri="{FF2B5EF4-FFF2-40B4-BE49-F238E27FC236}">
                <a16:creationId xmlns:a16="http://schemas.microsoft.com/office/drawing/2014/main" id="{989E039C-9C53-40A1-8573-4769A8450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39650"/>
              </p:ext>
            </p:extLst>
          </p:nvPr>
        </p:nvGraphicFramePr>
        <p:xfrm>
          <a:off x="8481765" y="2101686"/>
          <a:ext cx="3496734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메시지 박스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슬라이드 타입으로 출력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가운데에서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초 후 메시지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Start!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로 변경 후 슬라이드로 사라짐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54" name="타원 53">
            <a:extLst>
              <a:ext uri="{FF2B5EF4-FFF2-40B4-BE49-F238E27FC236}">
                <a16:creationId xmlns:a16="http://schemas.microsoft.com/office/drawing/2014/main" id="{D2E8E8C6-1295-4A26-BF76-829A2975001B}"/>
              </a:ext>
            </a:extLst>
          </p:cNvPr>
          <p:cNvSpPr/>
          <p:nvPr/>
        </p:nvSpPr>
        <p:spPr>
          <a:xfrm>
            <a:off x="8362935" y="1982856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9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3B70F0D-B5CB-4CE3-AE15-25C4641BC50F}"/>
              </a:ext>
            </a:extLst>
          </p:cNvPr>
          <p:cNvSpPr/>
          <p:nvPr/>
        </p:nvSpPr>
        <p:spPr>
          <a:xfrm>
            <a:off x="4697648" y="2220516"/>
            <a:ext cx="3496734" cy="10657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8222582-ECDF-42A6-BCD3-F81F81CB2273}"/>
              </a:ext>
            </a:extLst>
          </p:cNvPr>
          <p:cNvSpPr/>
          <p:nvPr/>
        </p:nvSpPr>
        <p:spPr>
          <a:xfrm>
            <a:off x="4920049" y="2339346"/>
            <a:ext cx="1505964" cy="38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Ready~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DD2E749-BD3B-4D39-B7F7-B59D558644A4}"/>
              </a:ext>
            </a:extLst>
          </p:cNvPr>
          <p:cNvSpPr/>
          <p:nvPr/>
        </p:nvSpPr>
        <p:spPr>
          <a:xfrm>
            <a:off x="4920049" y="2823167"/>
            <a:ext cx="1505964" cy="38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Start!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E27EEB7-BAA1-4966-9A53-697FD0C2A437}"/>
              </a:ext>
            </a:extLst>
          </p:cNvPr>
          <p:cNvSpPr/>
          <p:nvPr/>
        </p:nvSpPr>
        <p:spPr>
          <a:xfrm>
            <a:off x="6557215" y="2339346"/>
            <a:ext cx="1505964" cy="38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Time’s Up.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14C3047-DB3E-4FF5-A2A9-E33AD8EE5D95}"/>
              </a:ext>
            </a:extLst>
          </p:cNvPr>
          <p:cNvSpPr/>
          <p:nvPr/>
        </p:nvSpPr>
        <p:spPr>
          <a:xfrm>
            <a:off x="6557961" y="2823167"/>
            <a:ext cx="1505964" cy="38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Finished!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F9ED206-452A-4DF3-AD06-03153E229632}"/>
              </a:ext>
            </a:extLst>
          </p:cNvPr>
          <p:cNvSpPr/>
          <p:nvPr/>
        </p:nvSpPr>
        <p:spPr>
          <a:xfrm>
            <a:off x="4412175" y="880857"/>
            <a:ext cx="1413932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현재 점수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F1121C8-D628-45A1-BDA1-A56BF5D44C72}"/>
              </a:ext>
            </a:extLst>
          </p:cNvPr>
          <p:cNvSpPr/>
          <p:nvPr/>
        </p:nvSpPr>
        <p:spPr>
          <a:xfrm>
            <a:off x="4284877" y="762027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8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45185626-3738-4B32-A8D2-8D53E86B63EF}"/>
              </a:ext>
            </a:extLst>
          </p:cNvPr>
          <p:cNvCxnSpPr>
            <a:cxnSpLocks/>
            <a:stCxn id="71" idx="2"/>
            <a:endCxn id="50" idx="3"/>
          </p:cNvCxnSpPr>
          <p:nvPr/>
        </p:nvCxnSpPr>
        <p:spPr>
          <a:xfrm rot="10800000" flipV="1">
            <a:off x="3377903" y="880856"/>
            <a:ext cx="906974" cy="745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73" name="표 21">
            <a:extLst>
              <a:ext uri="{FF2B5EF4-FFF2-40B4-BE49-F238E27FC236}">
                <a16:creationId xmlns:a16="http://schemas.microsoft.com/office/drawing/2014/main" id="{2854F276-22F9-4150-8333-3059A9D9C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29670"/>
              </p:ext>
            </p:extLst>
          </p:nvPr>
        </p:nvGraphicFramePr>
        <p:xfrm>
          <a:off x="8492721" y="432554"/>
          <a:ext cx="349673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현재 점수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격자 데이터 생성할 때 함께 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FadeIn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100,000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형식 표기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74" name="타원 73">
            <a:extLst>
              <a:ext uri="{FF2B5EF4-FFF2-40B4-BE49-F238E27FC236}">
                <a16:creationId xmlns:a16="http://schemas.microsoft.com/office/drawing/2014/main" id="{FCDE1998-AED7-4FA7-A33E-30C27888888A}"/>
              </a:ext>
            </a:extLst>
          </p:cNvPr>
          <p:cNvSpPr/>
          <p:nvPr/>
        </p:nvSpPr>
        <p:spPr>
          <a:xfrm>
            <a:off x="8373891" y="313724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8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1F41FCA0-C456-4AC5-95E0-1E2DEFC12E18}"/>
              </a:ext>
            </a:extLst>
          </p:cNvPr>
          <p:cNvSpPr/>
          <p:nvPr/>
        </p:nvSpPr>
        <p:spPr>
          <a:xfrm>
            <a:off x="4721475" y="3286251"/>
            <a:ext cx="3496734" cy="2869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42EE4E-6160-48DF-BF03-FA0806D3392D}"/>
              </a:ext>
            </a:extLst>
          </p:cNvPr>
          <p:cNvSpPr txBox="1"/>
          <p:nvPr/>
        </p:nvSpPr>
        <p:spPr>
          <a:xfrm>
            <a:off x="5673338" y="4283715"/>
            <a:ext cx="15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팝업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44741B5-6899-419E-BCC1-2EC4210D0AB1}"/>
              </a:ext>
            </a:extLst>
          </p:cNvPr>
          <p:cNvSpPr/>
          <p:nvPr/>
        </p:nvSpPr>
        <p:spPr>
          <a:xfrm>
            <a:off x="5038879" y="3356002"/>
            <a:ext cx="2777066" cy="889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EF9A15D-F5D8-41EF-83EB-1E0571B6C477}"/>
              </a:ext>
            </a:extLst>
          </p:cNvPr>
          <p:cNvSpPr/>
          <p:nvPr/>
        </p:nvSpPr>
        <p:spPr>
          <a:xfrm>
            <a:off x="5666515" y="3498750"/>
            <a:ext cx="1505964" cy="56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E09607-EEC3-4E07-9BEB-70103CD7248D}"/>
              </a:ext>
            </a:extLst>
          </p:cNvPr>
          <p:cNvSpPr txBox="1"/>
          <p:nvPr/>
        </p:nvSpPr>
        <p:spPr>
          <a:xfrm>
            <a:off x="5673338" y="5637633"/>
            <a:ext cx="15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슬라이드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698030-80D4-49EA-B21D-DC5D34AA7B6A}"/>
              </a:ext>
            </a:extLst>
          </p:cNvPr>
          <p:cNvSpPr/>
          <p:nvPr/>
        </p:nvSpPr>
        <p:spPr>
          <a:xfrm>
            <a:off x="4949516" y="4707708"/>
            <a:ext cx="1719945" cy="889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054DF3C-7274-47A2-BD8C-EC51D23582E7}"/>
              </a:ext>
            </a:extLst>
          </p:cNvPr>
          <p:cNvSpPr/>
          <p:nvPr/>
        </p:nvSpPr>
        <p:spPr>
          <a:xfrm>
            <a:off x="6669462" y="4891077"/>
            <a:ext cx="1505964" cy="56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398539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27341D8-BF17-4B0E-8DBD-16F4553CD342}"/>
              </a:ext>
            </a:extLst>
          </p:cNvPr>
          <p:cNvSpPr/>
          <p:nvPr/>
        </p:nvSpPr>
        <p:spPr>
          <a:xfrm>
            <a:off x="4031373" y="1982584"/>
            <a:ext cx="4144958" cy="35941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C06479-4EA5-49A5-BF7C-C4843A89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488" y="73152"/>
            <a:ext cx="2470912" cy="114300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깊이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개체 틀 11">
            <a:extLst>
              <a:ext uri="{FF2B5EF4-FFF2-40B4-BE49-F238E27FC236}">
                <a16:creationId xmlns:a16="http://schemas.microsoft.com/office/drawing/2014/main" id="{7704513F-09C0-4BFA-9A14-BD164D270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5966" r="840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454" t="24444" r="17843" b="20301"/>
          <a:stretch/>
        </p:blipFill>
        <p:spPr>
          <a:xfrm>
            <a:off x="609600" y="1216152"/>
            <a:ext cx="2950368" cy="4593869"/>
          </a:xfrm>
          <a:prstGeom prst="rect">
            <a:avLst/>
          </a:prstGeo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B33FF92-08FA-4505-A041-CC700C49E647}"/>
              </a:ext>
            </a:extLst>
          </p:cNvPr>
          <p:cNvSpPr/>
          <p:nvPr/>
        </p:nvSpPr>
        <p:spPr>
          <a:xfrm>
            <a:off x="8290176" y="0"/>
            <a:ext cx="3901824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0CFD539-D46A-4D00-88D3-FFA8D6493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57621"/>
              </p:ext>
            </p:extLst>
          </p:nvPr>
        </p:nvGraphicFramePr>
        <p:xfrm>
          <a:off x="9200608" y="400686"/>
          <a:ext cx="2381792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87525">
                  <a:extLst>
                    <a:ext uri="{9D8B030D-6E8A-4147-A177-3AD203B41FA5}">
                      <a16:colId xmlns:a16="http://schemas.microsoft.com/office/drawing/2014/main" val="781258976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4106230076"/>
                    </a:ext>
                  </a:extLst>
                </a:gridCol>
              </a:tblGrid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연결깊이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072340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상호작용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5</a:t>
                      </a:r>
                      <a:endParaRPr lang="ko-KR" altLang="en-US" b="0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055691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변화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</a:t>
                      </a:r>
                      <a:endParaRPr lang="ko-KR" altLang="en-US" b="0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66395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61730D-9A51-4BCE-9EC2-B233D33EDED1}"/>
              </a:ext>
            </a:extLst>
          </p:cNvPr>
          <p:cNvSpPr/>
          <p:nvPr/>
        </p:nvSpPr>
        <p:spPr>
          <a:xfrm>
            <a:off x="4475385" y="1554059"/>
            <a:ext cx="881186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격자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B86520F-461B-430A-A551-485F8FD284D9}"/>
              </a:ext>
            </a:extLst>
          </p:cNvPr>
          <p:cNvSpPr/>
          <p:nvPr/>
        </p:nvSpPr>
        <p:spPr>
          <a:xfrm>
            <a:off x="4356555" y="1439580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1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graphicFrame>
        <p:nvGraphicFramePr>
          <p:cNvPr id="29" name="표 21">
            <a:extLst>
              <a:ext uri="{FF2B5EF4-FFF2-40B4-BE49-F238E27FC236}">
                <a16:creationId xmlns:a16="http://schemas.microsoft.com/office/drawing/2014/main" id="{A38F5100-503A-457C-8248-1BA8B3B85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27303"/>
              </p:ext>
            </p:extLst>
          </p:nvPr>
        </p:nvGraphicFramePr>
        <p:xfrm>
          <a:off x="8492721" y="1827954"/>
          <a:ext cx="3496734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격자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처음 터치한 격자 선택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err="1">
                          <a:latin typeface="+mn-ea"/>
                          <a:ea typeface="+mn-ea"/>
                        </a:rPr>
                        <a:t>스와이프하여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 이동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한 번의 터치로 한 번 이동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이동 애니메이션 중 다른 이동 불가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16735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A9054260-F378-477D-B5CF-1C816C15D8C0}"/>
              </a:ext>
            </a:extLst>
          </p:cNvPr>
          <p:cNvSpPr/>
          <p:nvPr/>
        </p:nvSpPr>
        <p:spPr>
          <a:xfrm>
            <a:off x="8373891" y="1709123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1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A17EF16-77E2-40BB-903D-FBD16A58A712}"/>
              </a:ext>
            </a:extLst>
          </p:cNvPr>
          <p:cNvSpPr/>
          <p:nvPr/>
        </p:nvSpPr>
        <p:spPr>
          <a:xfrm>
            <a:off x="842169" y="1400805"/>
            <a:ext cx="681832" cy="427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AC49C29F-960C-4A75-9C97-F253709E6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942563"/>
              </p:ext>
            </p:extLst>
          </p:nvPr>
        </p:nvGraphicFramePr>
        <p:xfrm>
          <a:off x="767709" y="2359152"/>
          <a:ext cx="2634150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3415">
                  <a:extLst>
                    <a:ext uri="{9D8B030D-6E8A-4147-A177-3AD203B41FA5}">
                      <a16:colId xmlns:a16="http://schemas.microsoft.com/office/drawing/2014/main" val="3560681631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27655183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80291975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3318049411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47812485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548447230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391032801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043619277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560291340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1146748889"/>
                    </a:ext>
                  </a:extLst>
                </a:gridCol>
              </a:tblGrid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02467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00657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32205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28928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23074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16059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73302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34113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61322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84001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5A9BF678-6AF4-47CE-88F7-E51D074AC301}"/>
              </a:ext>
            </a:extLst>
          </p:cNvPr>
          <p:cNvSpPr/>
          <p:nvPr/>
        </p:nvSpPr>
        <p:spPr>
          <a:xfrm>
            <a:off x="1711370" y="1439580"/>
            <a:ext cx="756399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4E0750E-1831-43D1-8C30-6F182F0FD2B4}"/>
              </a:ext>
            </a:extLst>
          </p:cNvPr>
          <p:cNvSpPr/>
          <p:nvPr/>
        </p:nvSpPr>
        <p:spPr>
          <a:xfrm>
            <a:off x="767602" y="5203752"/>
            <a:ext cx="883398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타이머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F09CF-094A-4C39-A433-4DB1055C0C78}"/>
              </a:ext>
            </a:extLst>
          </p:cNvPr>
          <p:cNvSpPr/>
          <p:nvPr/>
        </p:nvSpPr>
        <p:spPr>
          <a:xfrm>
            <a:off x="2621504" y="1439580"/>
            <a:ext cx="756399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5BFB702-41F7-4AAE-9D1A-752161F09D15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V="1">
            <a:off x="3401859" y="1558410"/>
            <a:ext cx="954696" cy="933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2446CFB-D0F3-4FA3-ACB0-E104A3275353}"/>
              </a:ext>
            </a:extLst>
          </p:cNvPr>
          <p:cNvSpPr/>
          <p:nvPr/>
        </p:nvSpPr>
        <p:spPr>
          <a:xfrm>
            <a:off x="6972358" y="3955341"/>
            <a:ext cx="1129933" cy="1161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64FEFF4-28CE-412D-9E78-B011ECDDF1A0}"/>
              </a:ext>
            </a:extLst>
          </p:cNvPr>
          <p:cNvSpPr/>
          <p:nvPr/>
        </p:nvSpPr>
        <p:spPr>
          <a:xfrm>
            <a:off x="7008128" y="3999864"/>
            <a:ext cx="694677" cy="728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91CDEF6-1BF3-4F95-9AE1-7C8203E22E00}"/>
              </a:ext>
            </a:extLst>
          </p:cNvPr>
          <p:cNvSpPr/>
          <p:nvPr/>
        </p:nvSpPr>
        <p:spPr>
          <a:xfrm>
            <a:off x="7200447" y="4754079"/>
            <a:ext cx="901844" cy="358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중첩수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D23B238-B02D-46C7-A27C-3ECCEA66CBF7}"/>
              </a:ext>
            </a:extLst>
          </p:cNvPr>
          <p:cNvSpPr/>
          <p:nvPr/>
        </p:nvSpPr>
        <p:spPr>
          <a:xfrm>
            <a:off x="4834460" y="2313950"/>
            <a:ext cx="1129933" cy="11619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51C068C-B5B5-4D66-B94F-2A7BAC137E0C}"/>
              </a:ext>
            </a:extLst>
          </p:cNvPr>
          <p:cNvSpPr/>
          <p:nvPr/>
        </p:nvSpPr>
        <p:spPr>
          <a:xfrm>
            <a:off x="4870230" y="2358473"/>
            <a:ext cx="694677" cy="728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FA48737-6175-48E4-A215-B06D5F7672DB}"/>
              </a:ext>
            </a:extLst>
          </p:cNvPr>
          <p:cNvSpPr/>
          <p:nvPr/>
        </p:nvSpPr>
        <p:spPr>
          <a:xfrm>
            <a:off x="5062549" y="3112688"/>
            <a:ext cx="901844" cy="358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중첩수</a:t>
            </a:r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0DB371E-F2AE-4316-B770-C78114FF6CF2}"/>
              </a:ext>
            </a:extLst>
          </p:cNvPr>
          <p:cNvSpPr/>
          <p:nvPr/>
        </p:nvSpPr>
        <p:spPr>
          <a:xfrm>
            <a:off x="6249811" y="2313950"/>
            <a:ext cx="1129933" cy="1161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FB86E10-E67A-4DC3-9531-617BD38CB016}"/>
              </a:ext>
            </a:extLst>
          </p:cNvPr>
          <p:cNvSpPr/>
          <p:nvPr/>
        </p:nvSpPr>
        <p:spPr>
          <a:xfrm>
            <a:off x="6285581" y="2358473"/>
            <a:ext cx="694677" cy="728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1B3DB5D-2719-4FCE-B6FC-B2B16FDDA781}"/>
              </a:ext>
            </a:extLst>
          </p:cNvPr>
          <p:cNvSpPr/>
          <p:nvPr/>
        </p:nvSpPr>
        <p:spPr>
          <a:xfrm>
            <a:off x="6477900" y="3112688"/>
            <a:ext cx="901844" cy="358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중첩수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70DB695-7E6A-44B2-9579-72C13AF901E7}"/>
              </a:ext>
            </a:extLst>
          </p:cNvPr>
          <p:cNvSpPr txBox="1"/>
          <p:nvPr/>
        </p:nvSpPr>
        <p:spPr>
          <a:xfrm>
            <a:off x="6972358" y="5125202"/>
            <a:ext cx="1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외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0363FA2-2E31-46B7-ACA4-014BD5AE4069}"/>
              </a:ext>
            </a:extLst>
          </p:cNvPr>
          <p:cNvSpPr txBox="1"/>
          <p:nvPr/>
        </p:nvSpPr>
        <p:spPr>
          <a:xfrm>
            <a:off x="4837958" y="3470038"/>
            <a:ext cx="1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선택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E6B6637-FD7D-4DBA-8096-DC41BFACFE99}"/>
              </a:ext>
            </a:extLst>
          </p:cNvPr>
          <p:cNvSpPr txBox="1"/>
          <p:nvPr/>
        </p:nvSpPr>
        <p:spPr>
          <a:xfrm>
            <a:off x="6249811" y="3477532"/>
            <a:ext cx="1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실패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37AB13D-9C0D-45E3-8A75-44D24CD62426}"/>
              </a:ext>
            </a:extLst>
          </p:cNvPr>
          <p:cNvSpPr/>
          <p:nvPr/>
        </p:nvSpPr>
        <p:spPr>
          <a:xfrm>
            <a:off x="4118860" y="3955341"/>
            <a:ext cx="1129933" cy="116194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5B0D0A-9FEB-48BC-BB41-1AA80D2F0D6C}"/>
              </a:ext>
            </a:extLst>
          </p:cNvPr>
          <p:cNvSpPr txBox="1"/>
          <p:nvPr/>
        </p:nvSpPr>
        <p:spPr>
          <a:xfrm>
            <a:off x="4118859" y="5117287"/>
            <a:ext cx="1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중첩 </a:t>
            </a:r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B9121BC-1CF7-4955-B53E-F07B6432C92C}"/>
              </a:ext>
            </a:extLst>
          </p:cNvPr>
          <p:cNvSpPr/>
          <p:nvPr/>
        </p:nvSpPr>
        <p:spPr>
          <a:xfrm>
            <a:off x="5560505" y="3962451"/>
            <a:ext cx="1129933" cy="1161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9D67238-C84E-493E-9166-7D495E8D5DD8}"/>
              </a:ext>
            </a:extLst>
          </p:cNvPr>
          <p:cNvSpPr/>
          <p:nvPr/>
        </p:nvSpPr>
        <p:spPr>
          <a:xfrm>
            <a:off x="5596275" y="4006974"/>
            <a:ext cx="694677" cy="728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8F1C781-D189-4C0B-A512-F5FD35E257CF}"/>
              </a:ext>
            </a:extLst>
          </p:cNvPr>
          <p:cNvSpPr txBox="1"/>
          <p:nvPr/>
        </p:nvSpPr>
        <p:spPr>
          <a:xfrm>
            <a:off x="5560505" y="5132312"/>
            <a:ext cx="1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2F0D7D2-62E3-44F5-A9C3-2B433828445F}"/>
              </a:ext>
            </a:extLst>
          </p:cNvPr>
          <p:cNvSpPr/>
          <p:nvPr/>
        </p:nvSpPr>
        <p:spPr>
          <a:xfrm>
            <a:off x="694267" y="3286252"/>
            <a:ext cx="2777066" cy="889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5A913FA-CDE8-4651-ACDC-DF035F89C834}"/>
              </a:ext>
            </a:extLst>
          </p:cNvPr>
          <p:cNvSpPr/>
          <p:nvPr/>
        </p:nvSpPr>
        <p:spPr>
          <a:xfrm>
            <a:off x="1321903" y="3429000"/>
            <a:ext cx="1505964" cy="56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423483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CA637D-45CF-41A6-94FE-C9248303B00D}"/>
              </a:ext>
            </a:extLst>
          </p:cNvPr>
          <p:cNvSpPr/>
          <p:nvPr/>
        </p:nvSpPr>
        <p:spPr>
          <a:xfrm>
            <a:off x="8290176" y="0"/>
            <a:ext cx="3901824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75F61CD-FBF3-4A12-A529-4A7308A92F40}"/>
              </a:ext>
            </a:extLst>
          </p:cNvPr>
          <p:cNvSpPr/>
          <p:nvPr/>
        </p:nvSpPr>
        <p:spPr>
          <a:xfrm>
            <a:off x="2048933" y="630324"/>
            <a:ext cx="5723467" cy="49407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25B9F3-A279-4DF6-BEEA-10C0E730D0D7}"/>
              </a:ext>
            </a:extLst>
          </p:cNvPr>
          <p:cNvSpPr/>
          <p:nvPr/>
        </p:nvSpPr>
        <p:spPr>
          <a:xfrm>
            <a:off x="2790090" y="201966"/>
            <a:ext cx="881186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격자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668E624-2ABD-4C0A-AB1A-29EE036C5DF9}"/>
              </a:ext>
            </a:extLst>
          </p:cNvPr>
          <p:cNvSpPr/>
          <p:nvPr/>
        </p:nvSpPr>
        <p:spPr>
          <a:xfrm>
            <a:off x="2671260" y="87487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1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D22D787-A829-4C91-8C20-8E1A3BD0095D}"/>
              </a:ext>
            </a:extLst>
          </p:cNvPr>
          <p:cNvSpPr/>
          <p:nvPr/>
        </p:nvSpPr>
        <p:spPr>
          <a:xfrm>
            <a:off x="3551536" y="2433706"/>
            <a:ext cx="1129933" cy="1161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B64A87B-B2E3-4EB2-9683-F49F1D70984A}"/>
              </a:ext>
            </a:extLst>
          </p:cNvPr>
          <p:cNvSpPr/>
          <p:nvPr/>
        </p:nvSpPr>
        <p:spPr>
          <a:xfrm>
            <a:off x="3587306" y="2478229"/>
            <a:ext cx="694677" cy="728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26F638-AC58-4332-AC32-2D8CD127F541}"/>
              </a:ext>
            </a:extLst>
          </p:cNvPr>
          <p:cNvSpPr/>
          <p:nvPr/>
        </p:nvSpPr>
        <p:spPr>
          <a:xfrm>
            <a:off x="3779625" y="3232444"/>
            <a:ext cx="901844" cy="358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중첩수</a:t>
            </a:r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69F441-50CB-4899-8C24-FD9C51F47671}"/>
              </a:ext>
            </a:extLst>
          </p:cNvPr>
          <p:cNvSpPr/>
          <p:nvPr/>
        </p:nvSpPr>
        <p:spPr>
          <a:xfrm>
            <a:off x="2429582" y="2433706"/>
            <a:ext cx="1129933" cy="116194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C11615A-D538-4545-B3A9-100CA4BC480A}"/>
              </a:ext>
            </a:extLst>
          </p:cNvPr>
          <p:cNvSpPr/>
          <p:nvPr/>
        </p:nvSpPr>
        <p:spPr>
          <a:xfrm>
            <a:off x="3033859" y="2431258"/>
            <a:ext cx="1129933" cy="11619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08FDCE2-322D-46EA-8B2F-938AE7DD289D}"/>
              </a:ext>
            </a:extLst>
          </p:cNvPr>
          <p:cNvSpPr/>
          <p:nvPr/>
        </p:nvSpPr>
        <p:spPr>
          <a:xfrm>
            <a:off x="3069629" y="2475781"/>
            <a:ext cx="694677" cy="728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072DF49-8717-450A-BCE2-9345170795BB}"/>
              </a:ext>
            </a:extLst>
          </p:cNvPr>
          <p:cNvSpPr/>
          <p:nvPr/>
        </p:nvSpPr>
        <p:spPr>
          <a:xfrm>
            <a:off x="3261948" y="3229996"/>
            <a:ext cx="901844" cy="358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중첩수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AC937B3-4BD9-42A1-9FDA-C1F24245CA73}"/>
              </a:ext>
            </a:extLst>
          </p:cNvPr>
          <p:cNvSpPr/>
          <p:nvPr/>
        </p:nvSpPr>
        <p:spPr>
          <a:xfrm>
            <a:off x="2421603" y="3875960"/>
            <a:ext cx="1129933" cy="116194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4BF88F7-6A46-4513-B6C6-129BB575E80E}"/>
              </a:ext>
            </a:extLst>
          </p:cNvPr>
          <p:cNvSpPr/>
          <p:nvPr/>
        </p:nvSpPr>
        <p:spPr>
          <a:xfrm>
            <a:off x="3551536" y="3875960"/>
            <a:ext cx="1129933" cy="1161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1506FAE-5C13-4236-85BD-F54BBC243127}"/>
              </a:ext>
            </a:extLst>
          </p:cNvPr>
          <p:cNvSpPr/>
          <p:nvPr/>
        </p:nvSpPr>
        <p:spPr>
          <a:xfrm>
            <a:off x="3587306" y="3920483"/>
            <a:ext cx="694677" cy="728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EA620A2-3677-40E9-880F-FAAA3F46CA1A}"/>
              </a:ext>
            </a:extLst>
          </p:cNvPr>
          <p:cNvSpPr/>
          <p:nvPr/>
        </p:nvSpPr>
        <p:spPr>
          <a:xfrm>
            <a:off x="3779625" y="4674698"/>
            <a:ext cx="901844" cy="358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중첩수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33F067C-2F8E-4BFC-8C1E-5C6896A07F0B}"/>
              </a:ext>
            </a:extLst>
          </p:cNvPr>
          <p:cNvCxnSpPr>
            <a:cxnSpLocks/>
          </p:cNvCxnSpPr>
          <p:nvPr/>
        </p:nvCxnSpPr>
        <p:spPr>
          <a:xfrm>
            <a:off x="3587306" y="3595652"/>
            <a:ext cx="0" cy="28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CAAD77E-A9DE-430E-A971-6ABE2C25E185}"/>
              </a:ext>
            </a:extLst>
          </p:cNvPr>
          <p:cNvSpPr txBox="1"/>
          <p:nvPr/>
        </p:nvSpPr>
        <p:spPr>
          <a:xfrm>
            <a:off x="2994548" y="5058634"/>
            <a:ext cx="1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이동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EE1986C-B25C-49C7-9F8F-FD550FF57EF1}"/>
              </a:ext>
            </a:extLst>
          </p:cNvPr>
          <p:cNvSpPr/>
          <p:nvPr/>
        </p:nvSpPr>
        <p:spPr>
          <a:xfrm>
            <a:off x="5099727" y="3875960"/>
            <a:ext cx="1129933" cy="116194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58A6685-196F-408C-B03B-976455051039}"/>
              </a:ext>
            </a:extLst>
          </p:cNvPr>
          <p:cNvSpPr/>
          <p:nvPr/>
        </p:nvSpPr>
        <p:spPr>
          <a:xfrm>
            <a:off x="6229660" y="3875960"/>
            <a:ext cx="1129933" cy="1161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E266A39-9C56-459F-B5E6-5DA75A5C6E08}"/>
              </a:ext>
            </a:extLst>
          </p:cNvPr>
          <p:cNvSpPr/>
          <p:nvPr/>
        </p:nvSpPr>
        <p:spPr>
          <a:xfrm>
            <a:off x="6265430" y="3920483"/>
            <a:ext cx="694677" cy="728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76EA3D-02E4-40FD-BB61-0A4F469AD1BD}"/>
              </a:ext>
            </a:extLst>
          </p:cNvPr>
          <p:cNvSpPr/>
          <p:nvPr/>
        </p:nvSpPr>
        <p:spPr>
          <a:xfrm>
            <a:off x="6457749" y="4674698"/>
            <a:ext cx="901844" cy="358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중첩수</a:t>
            </a:r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B25793-1577-4F34-8800-8612492D7CA7}"/>
              </a:ext>
            </a:extLst>
          </p:cNvPr>
          <p:cNvSpPr txBox="1"/>
          <p:nvPr/>
        </p:nvSpPr>
        <p:spPr>
          <a:xfrm>
            <a:off x="5664693" y="5082429"/>
            <a:ext cx="1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복귀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688AF7-4D4C-4DE2-88E8-537E93FB7E63}"/>
              </a:ext>
            </a:extLst>
          </p:cNvPr>
          <p:cNvCxnSpPr>
            <a:stCxn id="80" idx="3"/>
            <a:endCxn id="89" idx="1"/>
          </p:cNvCxnSpPr>
          <p:nvPr/>
        </p:nvCxnSpPr>
        <p:spPr>
          <a:xfrm>
            <a:off x="4681469" y="4456933"/>
            <a:ext cx="418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0753718-A57B-469D-9D82-A6385A7D8E95}"/>
              </a:ext>
            </a:extLst>
          </p:cNvPr>
          <p:cNvSpPr/>
          <p:nvPr/>
        </p:nvSpPr>
        <p:spPr>
          <a:xfrm>
            <a:off x="6219842" y="2433706"/>
            <a:ext cx="1129933" cy="1161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4984EB6-0080-49AA-8508-EE1287240DF0}"/>
              </a:ext>
            </a:extLst>
          </p:cNvPr>
          <p:cNvSpPr/>
          <p:nvPr/>
        </p:nvSpPr>
        <p:spPr>
          <a:xfrm>
            <a:off x="6255612" y="2478229"/>
            <a:ext cx="694677" cy="728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EC2D648-D82D-49FA-BFB3-510F55C335A4}"/>
              </a:ext>
            </a:extLst>
          </p:cNvPr>
          <p:cNvSpPr/>
          <p:nvPr/>
        </p:nvSpPr>
        <p:spPr>
          <a:xfrm>
            <a:off x="6447931" y="3232444"/>
            <a:ext cx="901844" cy="358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중첩수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61B399A-1B59-4C0E-A69C-478E68653527}"/>
              </a:ext>
            </a:extLst>
          </p:cNvPr>
          <p:cNvSpPr/>
          <p:nvPr/>
        </p:nvSpPr>
        <p:spPr>
          <a:xfrm>
            <a:off x="5097888" y="2433706"/>
            <a:ext cx="1129933" cy="1161946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B466929-F42E-41E1-BCC6-44FD7AB6FFAB}"/>
              </a:ext>
            </a:extLst>
          </p:cNvPr>
          <p:cNvSpPr/>
          <p:nvPr/>
        </p:nvSpPr>
        <p:spPr>
          <a:xfrm>
            <a:off x="5702165" y="2431258"/>
            <a:ext cx="1129933" cy="11619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F3FFA5F-6C0F-4E94-A3D6-E01C70100E80}"/>
              </a:ext>
            </a:extLst>
          </p:cNvPr>
          <p:cNvSpPr/>
          <p:nvPr/>
        </p:nvSpPr>
        <p:spPr>
          <a:xfrm>
            <a:off x="5737935" y="2475781"/>
            <a:ext cx="694677" cy="728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6E6B1D5-53FC-430C-AE88-DE89855CA923}"/>
              </a:ext>
            </a:extLst>
          </p:cNvPr>
          <p:cNvSpPr/>
          <p:nvPr/>
        </p:nvSpPr>
        <p:spPr>
          <a:xfrm>
            <a:off x="5930254" y="3229996"/>
            <a:ext cx="901844" cy="358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중첩수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1BB4C28-7D2A-452B-81EB-4AC2020FFFE3}"/>
              </a:ext>
            </a:extLst>
          </p:cNvPr>
          <p:cNvCxnSpPr/>
          <p:nvPr/>
        </p:nvCxnSpPr>
        <p:spPr>
          <a:xfrm flipV="1">
            <a:off x="6227821" y="3595652"/>
            <a:ext cx="0" cy="28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E469C78-8835-4212-977D-72FAA0A49CFE}"/>
              </a:ext>
            </a:extLst>
          </p:cNvPr>
          <p:cNvSpPr/>
          <p:nvPr/>
        </p:nvSpPr>
        <p:spPr>
          <a:xfrm>
            <a:off x="3536217" y="992975"/>
            <a:ext cx="1129933" cy="1161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7E7173B-A974-40D4-9405-818BD1978021}"/>
              </a:ext>
            </a:extLst>
          </p:cNvPr>
          <p:cNvSpPr/>
          <p:nvPr/>
        </p:nvSpPr>
        <p:spPr>
          <a:xfrm>
            <a:off x="3571987" y="1037498"/>
            <a:ext cx="694677" cy="728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49CE73C-07D4-4876-8A19-37C8ADB31EFD}"/>
              </a:ext>
            </a:extLst>
          </p:cNvPr>
          <p:cNvSpPr/>
          <p:nvPr/>
        </p:nvSpPr>
        <p:spPr>
          <a:xfrm>
            <a:off x="3764306" y="1791713"/>
            <a:ext cx="901844" cy="358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중첩수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A20D3DB-DC23-4009-899A-89618B89C7FA}"/>
              </a:ext>
            </a:extLst>
          </p:cNvPr>
          <p:cNvSpPr/>
          <p:nvPr/>
        </p:nvSpPr>
        <p:spPr>
          <a:xfrm>
            <a:off x="2406284" y="992975"/>
            <a:ext cx="1129933" cy="11619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D220BC6-8FA6-4885-B7D8-79CEFB85BA46}"/>
              </a:ext>
            </a:extLst>
          </p:cNvPr>
          <p:cNvSpPr/>
          <p:nvPr/>
        </p:nvSpPr>
        <p:spPr>
          <a:xfrm>
            <a:off x="2442054" y="1037498"/>
            <a:ext cx="694677" cy="728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AAF2C6-FF1C-4D4E-A54A-FFC2545B0BC4}"/>
              </a:ext>
            </a:extLst>
          </p:cNvPr>
          <p:cNvSpPr/>
          <p:nvPr/>
        </p:nvSpPr>
        <p:spPr>
          <a:xfrm>
            <a:off x="2634373" y="1791713"/>
            <a:ext cx="901844" cy="358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중첩수</a:t>
            </a:r>
            <a:endParaRPr lang="ko-KR" altLang="en-US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6186132-8D69-423D-A8A5-A04240CF8980}"/>
              </a:ext>
            </a:extLst>
          </p:cNvPr>
          <p:cNvCxnSpPr>
            <a:cxnSpLocks/>
          </p:cNvCxnSpPr>
          <p:nvPr/>
        </p:nvCxnSpPr>
        <p:spPr>
          <a:xfrm>
            <a:off x="3536217" y="2150950"/>
            <a:ext cx="0" cy="28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AC1A12-6B18-46B5-A3FB-DB6BD2411AF4}"/>
              </a:ext>
            </a:extLst>
          </p:cNvPr>
          <p:cNvSpPr/>
          <p:nvPr/>
        </p:nvSpPr>
        <p:spPr>
          <a:xfrm>
            <a:off x="5099726" y="992975"/>
            <a:ext cx="1129933" cy="1161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BAF4B71-CD1B-4141-9618-88EDA430D905}"/>
              </a:ext>
            </a:extLst>
          </p:cNvPr>
          <p:cNvSpPr/>
          <p:nvPr/>
        </p:nvSpPr>
        <p:spPr>
          <a:xfrm>
            <a:off x="5135496" y="1037498"/>
            <a:ext cx="694677" cy="728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1526A2C-06AB-4F3E-8245-771AD1E64082}"/>
              </a:ext>
            </a:extLst>
          </p:cNvPr>
          <p:cNvSpPr/>
          <p:nvPr/>
        </p:nvSpPr>
        <p:spPr>
          <a:xfrm>
            <a:off x="5327815" y="1791713"/>
            <a:ext cx="901844" cy="358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중첩수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D95C798-19F7-49CF-A767-A3FEF3B9A4FA}"/>
              </a:ext>
            </a:extLst>
          </p:cNvPr>
          <p:cNvSpPr/>
          <p:nvPr/>
        </p:nvSpPr>
        <p:spPr>
          <a:xfrm>
            <a:off x="6228982" y="993099"/>
            <a:ext cx="1129933" cy="1161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D304FDB-7E98-4406-A980-88EF2A32260D}"/>
              </a:ext>
            </a:extLst>
          </p:cNvPr>
          <p:cNvSpPr/>
          <p:nvPr/>
        </p:nvSpPr>
        <p:spPr>
          <a:xfrm>
            <a:off x="6264752" y="1037622"/>
            <a:ext cx="694677" cy="7285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A0D0833-74C7-42E3-957A-9E70B10324FE}"/>
              </a:ext>
            </a:extLst>
          </p:cNvPr>
          <p:cNvSpPr/>
          <p:nvPr/>
        </p:nvSpPr>
        <p:spPr>
          <a:xfrm>
            <a:off x="6457071" y="1791837"/>
            <a:ext cx="901844" cy="358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중첩수</a:t>
            </a:r>
            <a:endParaRPr lang="ko-KR" altLang="en-US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8F5DD3D-D6D7-4226-8808-9C4946A9E9BF}"/>
              </a:ext>
            </a:extLst>
          </p:cNvPr>
          <p:cNvCxnSpPr/>
          <p:nvPr/>
        </p:nvCxnSpPr>
        <p:spPr>
          <a:xfrm flipV="1">
            <a:off x="6227821" y="2150024"/>
            <a:ext cx="0" cy="28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CA637D-45CF-41A6-94FE-C9248303B00D}"/>
              </a:ext>
            </a:extLst>
          </p:cNvPr>
          <p:cNvSpPr/>
          <p:nvPr/>
        </p:nvSpPr>
        <p:spPr>
          <a:xfrm>
            <a:off x="8290176" y="0"/>
            <a:ext cx="3901824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그림 개체 틀 11">
            <a:extLst>
              <a:ext uri="{FF2B5EF4-FFF2-40B4-BE49-F238E27FC236}">
                <a16:creationId xmlns:a16="http://schemas.microsoft.com/office/drawing/2014/main" id="{23241D0D-9AC2-49F4-AB69-CCBB4C510D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5966" r="8403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2454" t="24444" r="17843" b="20301"/>
          <a:stretch/>
        </p:blipFill>
        <p:spPr>
          <a:xfrm>
            <a:off x="609600" y="1216152"/>
            <a:ext cx="2950368" cy="4593869"/>
          </a:xfrm>
          <a:prstGeom prst="rect">
            <a:avLst/>
          </a:prstGeo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1068A60-24B4-4CD0-BD25-4C1817C17192}"/>
              </a:ext>
            </a:extLst>
          </p:cNvPr>
          <p:cNvSpPr/>
          <p:nvPr/>
        </p:nvSpPr>
        <p:spPr>
          <a:xfrm>
            <a:off x="842169" y="1400805"/>
            <a:ext cx="681832" cy="427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</a:p>
        </p:txBody>
      </p:sp>
      <p:graphicFrame>
        <p:nvGraphicFramePr>
          <p:cNvPr id="50" name="표 18">
            <a:extLst>
              <a:ext uri="{FF2B5EF4-FFF2-40B4-BE49-F238E27FC236}">
                <a16:creationId xmlns:a16="http://schemas.microsoft.com/office/drawing/2014/main" id="{A9A88D4C-1AFD-4E65-8926-32A099B24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88027"/>
              </p:ext>
            </p:extLst>
          </p:nvPr>
        </p:nvGraphicFramePr>
        <p:xfrm>
          <a:off x="767709" y="2359152"/>
          <a:ext cx="2634150" cy="2743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3415">
                  <a:extLst>
                    <a:ext uri="{9D8B030D-6E8A-4147-A177-3AD203B41FA5}">
                      <a16:colId xmlns:a16="http://schemas.microsoft.com/office/drawing/2014/main" val="3560681631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27655183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80291975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3318049411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47812485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548447230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3910328012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043619277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2560291340"/>
                    </a:ext>
                  </a:extLst>
                </a:gridCol>
                <a:gridCol w="263415">
                  <a:extLst>
                    <a:ext uri="{9D8B030D-6E8A-4147-A177-3AD203B41FA5}">
                      <a16:colId xmlns:a16="http://schemas.microsoft.com/office/drawing/2014/main" val="1146748889"/>
                    </a:ext>
                  </a:extLst>
                </a:gridCol>
              </a:tblGrid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602467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00657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132205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28928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23074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16059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73302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834113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61322"/>
                  </a:ext>
                </a:extLst>
              </a:tr>
              <a:tr h="211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tantia"/>
                          <a:ea typeface="+mn-ea"/>
                          <a:cs typeface="+mn-cs"/>
                        </a:rPr>
                        <a:t>0</a:t>
                      </a:r>
                      <a:endParaRPr kumimoji="0" lang="ko-KR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tanti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284001"/>
                  </a:ext>
                </a:extLst>
              </a:tr>
            </a:tbl>
          </a:graphicData>
        </a:graphic>
      </p:graphicFrame>
      <p:sp>
        <p:nvSpPr>
          <p:cNvPr id="51" name="직사각형 50">
            <a:extLst>
              <a:ext uri="{FF2B5EF4-FFF2-40B4-BE49-F238E27FC236}">
                <a16:creationId xmlns:a16="http://schemas.microsoft.com/office/drawing/2014/main" id="{3C781C4B-84F7-4627-B8CD-E084A9DB72D2}"/>
              </a:ext>
            </a:extLst>
          </p:cNvPr>
          <p:cNvSpPr/>
          <p:nvPr/>
        </p:nvSpPr>
        <p:spPr>
          <a:xfrm>
            <a:off x="1711370" y="1439580"/>
            <a:ext cx="756399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3D40561-38A1-46CC-90DD-528072C54F50}"/>
              </a:ext>
            </a:extLst>
          </p:cNvPr>
          <p:cNvSpPr/>
          <p:nvPr/>
        </p:nvSpPr>
        <p:spPr>
          <a:xfrm>
            <a:off x="767602" y="5203752"/>
            <a:ext cx="883398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타이머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736A467-F4A5-435F-BA0A-7FEC60E2ED3F}"/>
              </a:ext>
            </a:extLst>
          </p:cNvPr>
          <p:cNvSpPr/>
          <p:nvPr/>
        </p:nvSpPr>
        <p:spPr>
          <a:xfrm>
            <a:off x="2621504" y="1439580"/>
            <a:ext cx="756399" cy="373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점수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55550CA-574B-40A0-80FC-7BE28C6C7FF0}"/>
              </a:ext>
            </a:extLst>
          </p:cNvPr>
          <p:cNvSpPr/>
          <p:nvPr/>
        </p:nvSpPr>
        <p:spPr>
          <a:xfrm>
            <a:off x="4578501" y="1293064"/>
            <a:ext cx="1693037" cy="4157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궁서체" panose="02030609000101010101" pitchFamily="17" charset="-127"/>
                <a:ea typeface="궁서체" panose="02030609000101010101" pitchFamily="17" charset="-127"/>
              </a:rPr>
              <a:t>메시지 박스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5D5D786-4B2A-4DF8-B509-9A210C525AD7}"/>
              </a:ext>
            </a:extLst>
          </p:cNvPr>
          <p:cNvSpPr/>
          <p:nvPr/>
        </p:nvSpPr>
        <p:spPr>
          <a:xfrm>
            <a:off x="4451204" y="1174234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2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1AA5E11-46ED-4EE8-B973-2D60491D472F}"/>
              </a:ext>
            </a:extLst>
          </p:cNvPr>
          <p:cNvCxnSpPr>
            <a:cxnSpLocks/>
            <a:stCxn id="58" idx="2"/>
            <a:endCxn id="60" idx="3"/>
          </p:cNvCxnSpPr>
          <p:nvPr/>
        </p:nvCxnSpPr>
        <p:spPr>
          <a:xfrm rot="10800000" flipV="1">
            <a:off x="3471334" y="1293064"/>
            <a:ext cx="979871" cy="24376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F421746-4F8C-49EF-8617-6EAA9FC61480}"/>
              </a:ext>
            </a:extLst>
          </p:cNvPr>
          <p:cNvSpPr/>
          <p:nvPr/>
        </p:nvSpPr>
        <p:spPr>
          <a:xfrm>
            <a:off x="694267" y="3286252"/>
            <a:ext cx="2777066" cy="889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4D26DE-CB2B-4860-96EA-F1AF9D1DC490}"/>
              </a:ext>
            </a:extLst>
          </p:cNvPr>
          <p:cNvSpPr/>
          <p:nvPr/>
        </p:nvSpPr>
        <p:spPr>
          <a:xfrm>
            <a:off x="1321903" y="3429000"/>
            <a:ext cx="1505964" cy="56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1B1A4D3-EA51-4EAD-900E-2A2603708D92}"/>
              </a:ext>
            </a:extLst>
          </p:cNvPr>
          <p:cNvSpPr/>
          <p:nvPr/>
        </p:nvSpPr>
        <p:spPr>
          <a:xfrm>
            <a:off x="4347633" y="1708777"/>
            <a:ext cx="3496734" cy="11360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E42C0DD-93DB-4F87-BC8D-C5939B0B6A63}"/>
              </a:ext>
            </a:extLst>
          </p:cNvPr>
          <p:cNvSpPr/>
          <p:nvPr/>
        </p:nvSpPr>
        <p:spPr>
          <a:xfrm>
            <a:off x="4570034" y="1827607"/>
            <a:ext cx="1505964" cy="38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Ready~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C7BFA35-DF87-4B15-989F-BBA6F9DDE416}"/>
              </a:ext>
            </a:extLst>
          </p:cNvPr>
          <p:cNvSpPr/>
          <p:nvPr/>
        </p:nvSpPr>
        <p:spPr>
          <a:xfrm>
            <a:off x="4570034" y="2311428"/>
            <a:ext cx="1505964" cy="38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Start!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02CEC87-7287-48DB-BFB1-9AFC731DB4E6}"/>
              </a:ext>
            </a:extLst>
          </p:cNvPr>
          <p:cNvSpPr/>
          <p:nvPr/>
        </p:nvSpPr>
        <p:spPr>
          <a:xfrm>
            <a:off x="6207200" y="1827607"/>
            <a:ext cx="1505964" cy="38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Time’s Up.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2CCB8B3-722E-4AE5-91F7-9D0AD11F2FDB}"/>
              </a:ext>
            </a:extLst>
          </p:cNvPr>
          <p:cNvSpPr/>
          <p:nvPr/>
        </p:nvSpPr>
        <p:spPr>
          <a:xfrm>
            <a:off x="6207946" y="2311428"/>
            <a:ext cx="1505964" cy="381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Finished!</a:t>
            </a:r>
            <a:endParaRPr lang="ko-KR" altLang="en-US" dirty="0"/>
          </a:p>
        </p:txBody>
      </p:sp>
      <p:graphicFrame>
        <p:nvGraphicFramePr>
          <p:cNvPr id="67" name="표 21">
            <a:extLst>
              <a:ext uri="{FF2B5EF4-FFF2-40B4-BE49-F238E27FC236}">
                <a16:creationId xmlns:a16="http://schemas.microsoft.com/office/drawing/2014/main" id="{93E88B9B-8903-42CF-9CB1-6E9EACDAA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20424"/>
              </p:ext>
            </p:extLst>
          </p:nvPr>
        </p:nvGraphicFramePr>
        <p:xfrm>
          <a:off x="8492721" y="432554"/>
          <a:ext cx="3496734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00012">
                  <a:extLst>
                    <a:ext uri="{9D8B030D-6E8A-4147-A177-3AD203B41FA5}">
                      <a16:colId xmlns:a16="http://schemas.microsoft.com/office/drawing/2014/main" val="1658016708"/>
                    </a:ext>
                  </a:extLst>
                </a:gridCol>
                <a:gridCol w="2396722">
                  <a:extLst>
                    <a:ext uri="{9D8B030D-6E8A-4147-A177-3AD203B41FA5}">
                      <a16:colId xmlns:a16="http://schemas.microsoft.com/office/drawing/2014/main" val="1066896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메시지 박스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7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타이머 종료일 때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Time’s Up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을 팝업으로 출력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 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초 후 팝업으로 사라짐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이동할 격자가 없을 때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Finished!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를 슬라이드로 출력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팝업으로 사라짐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메시지 박스가 사라지면 </a:t>
                      </a:r>
                      <a:r>
                        <a:rPr lang="ko-KR" altLang="en-US" u="sng" dirty="0">
                          <a:latin typeface="+mn-ea"/>
                          <a:ea typeface="+mn-ea"/>
                        </a:rPr>
                        <a:t>깊이 </a:t>
                      </a:r>
                      <a:r>
                        <a:rPr lang="en-US" altLang="ko-KR" u="sng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u="sng" dirty="0">
                          <a:latin typeface="+mn-ea"/>
                          <a:ea typeface="+mn-ea"/>
                        </a:rPr>
                        <a:t>로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56036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77AF76F2-0A57-40B3-A51A-2E98CED490CC}"/>
              </a:ext>
            </a:extLst>
          </p:cNvPr>
          <p:cNvSpPr/>
          <p:nvPr/>
        </p:nvSpPr>
        <p:spPr>
          <a:xfrm>
            <a:off x="8373891" y="313724"/>
            <a:ext cx="237660" cy="237660"/>
          </a:xfrm>
          <a:prstGeom prst="ellipse">
            <a:avLst/>
          </a:prstGeom>
          <a:solidFill>
            <a:srgbClr val="FFFF8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</a:schemeClr>
                </a:solidFill>
              </a:rPr>
              <a:t>2</a:t>
            </a:r>
            <a:endParaRPr lang="ko-KR" altLang="en-US" b="1" dirty="0">
              <a:ln>
                <a:solidFill>
                  <a:schemeClr val="bg1"/>
                </a:solidFill>
              </a:ln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7E335DB-8970-452D-9638-2F3959AFC813}"/>
              </a:ext>
            </a:extLst>
          </p:cNvPr>
          <p:cNvSpPr/>
          <p:nvPr/>
        </p:nvSpPr>
        <p:spPr>
          <a:xfrm>
            <a:off x="4347633" y="2844800"/>
            <a:ext cx="3496734" cy="28690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9616AF-ECE4-46FD-9486-2703A1AE903E}"/>
              </a:ext>
            </a:extLst>
          </p:cNvPr>
          <p:cNvSpPr txBox="1"/>
          <p:nvPr/>
        </p:nvSpPr>
        <p:spPr>
          <a:xfrm>
            <a:off x="5299496" y="3842264"/>
            <a:ext cx="15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팝업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6F05C99-F7FE-434B-B702-56D2B7B2A1C4}"/>
              </a:ext>
            </a:extLst>
          </p:cNvPr>
          <p:cNvSpPr/>
          <p:nvPr/>
        </p:nvSpPr>
        <p:spPr>
          <a:xfrm>
            <a:off x="4665037" y="2914551"/>
            <a:ext cx="2777066" cy="889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500A425-5745-4A17-8A0A-40D10CC06E42}"/>
              </a:ext>
            </a:extLst>
          </p:cNvPr>
          <p:cNvSpPr/>
          <p:nvPr/>
        </p:nvSpPr>
        <p:spPr>
          <a:xfrm>
            <a:off x="5292673" y="3057299"/>
            <a:ext cx="1505964" cy="56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60EDA8-8BBE-49EF-915B-E5964516E18B}"/>
              </a:ext>
            </a:extLst>
          </p:cNvPr>
          <p:cNvSpPr txBox="1"/>
          <p:nvPr/>
        </p:nvSpPr>
        <p:spPr>
          <a:xfrm>
            <a:off x="5299496" y="5196182"/>
            <a:ext cx="150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슬라이드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8F5476B-E23B-4BC2-AC49-CDD44841DFDF}"/>
              </a:ext>
            </a:extLst>
          </p:cNvPr>
          <p:cNvSpPr/>
          <p:nvPr/>
        </p:nvSpPr>
        <p:spPr>
          <a:xfrm>
            <a:off x="4575674" y="4266257"/>
            <a:ext cx="1719945" cy="889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B13DEE3-D854-47DD-945A-80A2973AA1E7}"/>
              </a:ext>
            </a:extLst>
          </p:cNvPr>
          <p:cNvSpPr/>
          <p:nvPr/>
        </p:nvSpPr>
        <p:spPr>
          <a:xfrm>
            <a:off x="6295620" y="4449626"/>
            <a:ext cx="1505964" cy="56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3175770791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1">
  <a:themeElements>
    <a:clrScheme name="Korea01">
      <a:dk1>
        <a:srgbClr val="000000"/>
      </a:dk1>
      <a:lt1>
        <a:srgbClr val="FFFFFF"/>
      </a:lt1>
      <a:dk2>
        <a:srgbClr val="003366"/>
      </a:dk2>
      <a:lt2>
        <a:srgbClr val="F5F1D7"/>
      </a:lt2>
      <a:accent1>
        <a:srgbClr val="B2B2B2"/>
      </a:accent1>
      <a:accent2>
        <a:srgbClr val="C6BE5A"/>
      </a:accent2>
      <a:accent3>
        <a:srgbClr val="84AA4B"/>
      </a:accent3>
      <a:accent4>
        <a:srgbClr val="CB6B23"/>
      </a:accent4>
      <a:accent5>
        <a:srgbClr val="8A6EB2"/>
      </a:accent5>
      <a:accent6>
        <a:srgbClr val="4AA3AC"/>
      </a:accent6>
      <a:hlink>
        <a:srgbClr val="0FD2D7"/>
      </a:hlink>
      <a:folHlink>
        <a:srgbClr val="FF0066"/>
      </a:folHlink>
    </a:clrScheme>
    <a:fontScheme name="Korea01">
      <a:majorFont>
        <a:latin typeface="Calisto MT"/>
        <a:ea typeface=""/>
        <a:cs typeface=""/>
      </a:majorFont>
      <a:minorFont>
        <a:latin typeface="Constantia"/>
        <a:ea typeface=""/>
        <a:cs typeface=""/>
      </a:minorFont>
    </a:fontScheme>
    <a:fmtScheme name="Korea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35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35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8100000" algn="b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translucentPowder">
            <a:bevelT w="38100" h="38100" prst="slope"/>
          </a:sp3d>
        </a:effectStyle>
        <a:effectStyle>
          <a:effectLst>
            <a:outerShdw blurRad="50800" dist="25400" dir="2700000" algn="b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8000000"/>
            </a:lightRig>
          </a:scene3d>
          <a:sp3d prstMaterial="flat">
            <a:bevelT w="31750" h="63500" prst="slope"/>
          </a:sp3d>
        </a:effectStyle>
        <a:effectStyle>
          <a:effectLst>
            <a:outerShdw blurRad="38100" dist="38100" dir="2700000" algn="b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6200000"/>
            </a:lightRig>
          </a:scene3d>
          <a:sp3d prstMaterial="flat">
            <a:bevelT w="57150" h="1143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90000"/>
              </a:schemeClr>
            </a:gs>
            <a:gs pos="100000">
              <a:schemeClr val="phClr">
                <a:shade val="90000"/>
                <a:satMod val="100000"/>
                <a:lumMod val="80000"/>
              </a:schemeClr>
            </a:gs>
          </a:gsLst>
          <a:lin ang="10800000" scaled="1"/>
        </a:gradFill>
        <a:gradFill rotWithShape="1">
          <a:gsLst>
            <a:gs pos="22000">
              <a:schemeClr val="phClr">
                <a:tint val="100000"/>
                <a:shade val="60000"/>
                <a:satMod val="170000"/>
              </a:schemeClr>
            </a:gs>
            <a:gs pos="100000">
              <a:schemeClr val="phClr">
                <a:tint val="95000"/>
                <a:shade val="100000"/>
                <a:satMod val="130000"/>
                <a:lumMod val="130000"/>
              </a:schemeClr>
            </a:gs>
          </a:gsLst>
          <a:lin ang="27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TM10237561[[fn=매듭 테마]]</Template>
  <TotalTime>390</TotalTime>
  <Words>927</Words>
  <Application>Microsoft Office PowerPoint</Application>
  <PresentationFormat>와이드스크린</PresentationFormat>
  <Paragraphs>620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HY그래픽M</vt:lpstr>
      <vt:lpstr>궁서체</vt:lpstr>
      <vt:lpstr>맑은 고딕</vt:lpstr>
      <vt:lpstr>Arial</vt:lpstr>
      <vt:lpstr>Bahnschrift Light SemiCondensed</vt:lpstr>
      <vt:lpstr>Broadway</vt:lpstr>
      <vt:lpstr>Calisto MT</vt:lpstr>
      <vt:lpstr>Constantia</vt:lpstr>
      <vt:lpstr>New_Korea01</vt:lpstr>
      <vt:lpstr>PowerPoint 프레젠테이션</vt:lpstr>
      <vt:lpstr>깊이 0</vt:lpstr>
      <vt:lpstr>깊이 1</vt:lpstr>
      <vt:lpstr>깊이 2</vt:lpstr>
      <vt:lpstr>PowerPoint 프레젠테이션</vt:lpstr>
      <vt:lpstr>PowerPoint 프레젠테이션</vt:lpstr>
      <vt:lpstr>깊이 3</vt:lpstr>
      <vt:lpstr>PowerPoint 프레젠테이션</vt:lpstr>
      <vt:lpstr>PowerPoint 프레젠테이션</vt:lpstr>
      <vt:lpstr>PowerPoint 프레젠테이션</vt:lpstr>
      <vt:lpstr>깊이 4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</dc:creator>
  <cp:lastModifiedBy>G</cp:lastModifiedBy>
  <cp:revision>32</cp:revision>
  <dcterms:created xsi:type="dcterms:W3CDTF">2025-08-18T01:30:24Z</dcterms:created>
  <dcterms:modified xsi:type="dcterms:W3CDTF">2025-08-18T08:00:59Z</dcterms:modified>
</cp:coreProperties>
</file>