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JH7w7rbZMOt/dN40yfck22MBW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A6B742-C888-4374-81F9-D1557CC96325}">
  <a:tblStyle styleId="{72A6B742-C888-4374-81F9-D1557CC963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1조 어벤져스 (팀명)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김○○, 박○○, 이○○, 최○○, 정○○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※ 양식은 예시로 자유롭게 변경 가능하나, 목차 안에 구성된 내용은 포함되도록 작성(</a:t>
            </a:r>
            <a:r>
              <a:rPr b="1" i="0" lang="ko-KR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해당 템플릿 활용 지양</a:t>
            </a:r>
            <a:r>
              <a:rPr b="1" i="0" lang="ko-K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○○아카데미(훈련기관명)</a:t>
            </a:r>
            <a:endParaRPr b="1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29" name="Google Shape;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 프로젝트 명 (주제)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lang="ko-KR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cap="flat" cmpd="sng" w="15875">
            <a:solidFill>
              <a:srgbClr val="939597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i.imgur.com/NV7jQ0X.png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639" y="2960948"/>
            <a:ext cx="4957365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0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0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③ 모델 선정 및 분석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2Layer LSTM : 문단, 질문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코사인 유사도(문서) 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1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1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④ 모델 평가 및 개선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3Layer LSTM 으로 변경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옵티마이저 조정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: Adam -&gt;‘rmsprop’로 변경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      &gt;&gt; 학습속도 및 유사도 개선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※ 별도 첨부 가능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496" y="1695713"/>
            <a:ext cx="8861933" cy="4433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2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2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⑤ 시연 동영상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[자체 평가 의견]은 프로젝트 결과물에 대한 프로젝트 기획 의도와의 부합 정도 및 실무 활용 가능 정도, 달성도, 완성도 등 훈련기관 또는 훈련생의 자체적인 평가 의견과 느낀 점을 작성한다.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개인 또는 우리 팀이 잘한 부분과 아쉬운 점을 작성한다.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 예. 모델 평가 결과, 정확도가 00.00%로 정확도 향상을 위해 모델 추후 개선 필요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프로젝트를 수행하면서 느낀 점이나 경험한 성과에 대하여 기재할 수 있으며, 경력 계획 등과 연관시켜 팀별 공통 의견 또는 개인 의견을 자유롭게 작성한다.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작성요령</a:t>
            </a:r>
            <a:endParaRPr/>
          </a:p>
        </p:txBody>
      </p:sp>
      <p:cxnSp>
        <p:nvCxnSpPr>
          <p:cNvPr id="40" name="Google Shape;40;p2"/>
          <p:cNvCxnSpPr/>
          <p:nvPr/>
        </p:nvCxnSpPr>
        <p:spPr>
          <a:xfrm flipH="1" rot="10800000">
            <a:off x="3179676" y="717736"/>
            <a:ext cx="8744320" cy="10402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"/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훈련생 포트폴리오 양식은 대표 프로젝트의 팀 별로 각각 작성하여 제출</a:t>
            </a:r>
            <a:endParaRPr/>
          </a:p>
        </p:txBody>
      </p:sp>
      <p:sp>
        <p:nvSpPr>
          <p:cNvPr id="42" name="Google Shape;42;p2"/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과정 및 결과에 대해서는 제공된 목차 및 세부 항목별 작성요령을 참조하여 작성하되, 프로젝트 특성에 따라 기본적인 구성을 유지한 상태에서 제공 양식을 보완하거나 추가하여 작성할 수 있음</a:t>
            </a: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훈련생 포트폴리오에 작성한 내용은 관련 증빙자료를 제출해야 함</a:t>
            </a: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 예시 및 작성요령 등은 모두 삭제 후 제출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[별첨2] 팀별 프로젝트 수행 결과 작성 양식을 대체할 수 있는 훈련생 포트폴리오, 결과보고서 등 다른 문서가 있는 경우 대체하여 제출 가능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803"/>
          </a:srgbClr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팀 구성 및 역할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결과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자체 평가 의견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개요]는 아래와 같은 내용 등으로 구성하여 작성한다.</a:t>
            </a:r>
            <a:endParaRPr/>
          </a:p>
        </p:txBody>
      </p:sp>
      <p:sp>
        <p:nvSpPr>
          <p:cNvPr id="68" name="Google Shape;68;p4"/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4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4"/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주제 및 선정 배경(기획의도 등)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개요(프로젝트 구현 내용, 컨셉, 훈련내용과의 관련성 등)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활용 장비 및 재료(개발 환경 등)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구조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5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5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팀 구성 및 역할]은 프로젝트를 기본 단위로 작성하며 팀원의 수에 따라 칸을 추가/삭제할 수 있다.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담당 업무 : 훈련생 별로 해당 프로젝트를 진행하면서 주도적으로 참여한 부분을 중심으로 작성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p5"/>
          <p:cNvGraphicFramePr/>
          <p:nvPr/>
        </p:nvGraphicFramePr>
        <p:xfrm>
          <a:off x="1271464" y="2676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{72A6B742-C888-4374-81F9-D1557CC96325}</a:tableStyleId>
              </a:tblPr>
              <a:tblGrid>
                <a:gridCol w="2016225"/>
                <a:gridCol w="1584175"/>
                <a:gridCol w="6048675"/>
              </a:tblGrid>
              <a:tr h="27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김○○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데이터 정제 및 정규화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테스팅</a:t>
                      </a:r>
                      <a:endParaRPr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박○○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모바일 플랫폼 구현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외부 데이터 수집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정○○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서비스 시스템 설계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텍스트 마이닝</a:t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절차 및 방법]은 프로젝트의 사전 기획과 프로젝트 수행 및 완료 과정으로 나누어서 작성한다. 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기획 단계에서 도출된 주제와 아이디어를 기반으로 실제 프로젝트를 수행한 세부적인 기간과 활동 내용 작성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6"/>
          <p:cNvGraphicFramePr/>
          <p:nvPr/>
        </p:nvGraphicFramePr>
        <p:xfrm>
          <a:off x="1062842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{72A6B742-C888-4374-81F9-D1557CC96325}</a:tableStyleId>
              </a:tblPr>
              <a:tblGrid>
                <a:gridCol w="1779350"/>
                <a:gridCol w="2363900"/>
                <a:gridCol w="3824350"/>
                <a:gridCol w="2185525"/>
              </a:tblGrid>
              <a:tr h="39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i="1" sz="15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</a:t>
                      </a:r>
                      <a:endParaRPr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외부 데이터 수집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협약기업 데이터 협조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전처리</a:t>
                      </a:r>
                      <a:endParaRPr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정제 및 정규화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6200" lvl="0" marL="17145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모델링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모형 구현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팀별 중간보고 실시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서비스 구축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시스템 설계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플랫폼 구현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O/O(금)(총 7주)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6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/>
          </a:p>
        </p:txBody>
      </p:sp>
      <p:cxnSp>
        <p:nvCxnSpPr>
          <p:cNvPr id="100" name="Google Shape;100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6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절차를 도식화하여 제시하거나, 더 효과적으로 전달하는 방법 등이 있다면 수정하여 작성 가능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예시는 하나의 사례로 간단하게 제시한 것이므로 프로젝트의 성격에 따라 보다 자세하게 기록하며, 결과를 서술하는 과정에서는 활용된 기술(구현 방법), 핵심기능, 검증 결과* 등을 상세히 기재한다.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예. 빅데이터 직종의 경우 정확도 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cxnSp>
        <p:nvCxnSpPr>
          <p:cNvPr id="110" name="Google Shape;110;p7"/>
          <p:cNvCxnSpPr/>
          <p:nvPr/>
        </p:nvCxnSpPr>
        <p:spPr>
          <a:xfrm flipH="1" rot="10800000">
            <a:off x="4151784" y="790307"/>
            <a:ext cx="7736208" cy="108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7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결과]는 프로젝트 결과물이 도출된 과정을 세부적으로 기록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프로젝트의 결과는 그 과정이 잘 드러날 수 있도록 가공 과정부터 활용까지 전체적인 프로세스를 확인할 수 있도록 단계별로 작성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 * 첨부 자료 예시: 결과물 사진, 시연 동영상 등 프로젝트의 우수성이 드러날 수 있는 자료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학습 데이터 소개 (Train/dev 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Tokenizing : Okt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Regular Expression : 불용어가 많아 필수 한글, 영어, 숫자만 추출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Embedding : 단어 임베딩(Glove) – 단어 사이 문맥상 유사성 이해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Vocabulary 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① 탐색적 분석 및 전처리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64" y="3434773"/>
            <a:ext cx="4110349" cy="247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8863" y="3460757"/>
            <a:ext cx="2045691" cy="231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0718" y="4254008"/>
            <a:ext cx="1816710" cy="200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85237" y="3875653"/>
            <a:ext cx="2173901" cy="16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8"/>
          <p:cNvCxnSpPr/>
          <p:nvPr/>
        </p:nvCxnSpPr>
        <p:spPr>
          <a:xfrm flipH="1" rot="10800000">
            <a:off x="4259796" y="980729"/>
            <a:ext cx="7628196" cy="19843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LG CNS KORQUAD 질의응답 형식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·  Context : 10,645개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·  QA 쌍 : 66,181개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9"/>
          <p:cNvGrpSpPr/>
          <p:nvPr/>
        </p:nvGrpSpPr>
        <p:grpSpPr>
          <a:xfrm>
            <a:off x="3503715" y="2713372"/>
            <a:ext cx="5035964" cy="3631951"/>
            <a:chOff x="648075" y="0"/>
            <a:chExt cx="5035964" cy="3631951"/>
          </a:xfrm>
        </p:grpSpPr>
        <p:sp>
          <p:nvSpPr>
            <p:cNvPr id="139" name="Google Shape;139;p9"/>
            <p:cNvSpPr/>
            <p:nvPr/>
          </p:nvSpPr>
          <p:spPr>
            <a:xfrm>
              <a:off x="2404255" y="0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 txBox="1"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문단과 질의간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유사도 측정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(모델 학습)</a:t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918711" y="1004597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96481" y="23524"/>
                  </a:moveTo>
                  <a:lnTo>
                    <a:pt x="87165" y="32840"/>
                  </a:ln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신규 질문 입력</a:t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528678" y="2129413"/>
              <a:ext cx="1501936" cy="1502538"/>
            </a:xfrm>
            <a:prstGeom prst="blockArc">
              <a:avLst>
                <a:gd fmla="val 13500000" name="adj1"/>
                <a:gd fmla="val 10800000" name="adj2"/>
                <a:gd fmla="val 12740" name="adj3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 txBox="1"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유사도 측정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(해당 문단 제시)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9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9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9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피드백 루프를 순환하면서 주어진 입력에 관한 신경망 출력을 방지하기 위해 고안된 순환 신경망 (RNN: Recurrent Neural Network) 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② 모델 개요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