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FC155-D471-4E61-9633-B64C351DF7DE}" v="38" dt="2020-09-26T04:01:34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y" userId="83c4274b-f003-4398-9204-ec83f28a5da3" providerId="ADAL" clId="{C4CFC155-D471-4E61-9633-B64C351DF7DE}"/>
    <pc:docChg chg="undo custSel addSld modSld">
      <pc:chgData name="Jacky" userId="83c4274b-f003-4398-9204-ec83f28a5da3" providerId="ADAL" clId="{C4CFC155-D471-4E61-9633-B64C351DF7DE}" dt="2020-09-26T04:02:55.819" v="4017" actId="1038"/>
      <pc:docMkLst>
        <pc:docMk/>
      </pc:docMkLst>
      <pc:sldChg chg="addSp delSp modSp new mod modClrScheme chgLayout">
        <pc:chgData name="Jacky" userId="83c4274b-f003-4398-9204-ec83f28a5da3" providerId="ADAL" clId="{C4CFC155-D471-4E61-9633-B64C351DF7DE}" dt="2020-09-26T03:09:34.180" v="1227" actId="20577"/>
        <pc:sldMkLst>
          <pc:docMk/>
          <pc:sldMk cId="3745642638" sldId="256"/>
        </pc:sldMkLst>
        <pc:spChg chg="del mod ord">
          <ac:chgData name="Jacky" userId="83c4274b-f003-4398-9204-ec83f28a5da3" providerId="ADAL" clId="{C4CFC155-D471-4E61-9633-B64C351DF7DE}" dt="2020-09-26T02:51:54.202" v="1" actId="700"/>
          <ac:spMkLst>
            <pc:docMk/>
            <pc:sldMk cId="3745642638" sldId="256"/>
            <ac:spMk id="2" creationId="{65B20D1E-5E49-4176-8AF8-BC07E7142DC7}"/>
          </ac:spMkLst>
        </pc:spChg>
        <pc:spChg chg="del mod ord">
          <ac:chgData name="Jacky" userId="83c4274b-f003-4398-9204-ec83f28a5da3" providerId="ADAL" clId="{C4CFC155-D471-4E61-9633-B64C351DF7DE}" dt="2020-09-26T02:51:54.202" v="1" actId="700"/>
          <ac:spMkLst>
            <pc:docMk/>
            <pc:sldMk cId="3745642638" sldId="256"/>
            <ac:spMk id="3" creationId="{DD11A6AE-41AB-4120-8871-59C52A37AE74}"/>
          </ac:spMkLst>
        </pc:spChg>
        <pc:spChg chg="add mod ord">
          <ac:chgData name="Jacky" userId="83c4274b-f003-4398-9204-ec83f28a5da3" providerId="ADAL" clId="{C4CFC155-D471-4E61-9633-B64C351DF7DE}" dt="2020-09-26T03:03:38.954" v="810" actId="20577"/>
          <ac:spMkLst>
            <pc:docMk/>
            <pc:sldMk cId="3745642638" sldId="256"/>
            <ac:spMk id="4" creationId="{DE1E97F5-DCB1-4B3B-AFFE-1FCB3E8FBD67}"/>
          </ac:spMkLst>
        </pc:spChg>
        <pc:spChg chg="add mod ord">
          <ac:chgData name="Jacky" userId="83c4274b-f003-4398-9204-ec83f28a5da3" providerId="ADAL" clId="{C4CFC155-D471-4E61-9633-B64C351DF7DE}" dt="2020-09-26T03:09:34.180" v="1227" actId="20577"/>
          <ac:spMkLst>
            <pc:docMk/>
            <pc:sldMk cId="3745642638" sldId="256"/>
            <ac:spMk id="5" creationId="{4FA9A7E4-F26F-4CE7-8A24-E533F58D1EFA}"/>
          </ac:spMkLst>
        </pc:spChg>
      </pc:sldChg>
      <pc:sldChg chg="modSp add mod">
        <pc:chgData name="Jacky" userId="83c4274b-f003-4398-9204-ec83f28a5da3" providerId="ADAL" clId="{C4CFC155-D471-4E61-9633-B64C351DF7DE}" dt="2020-09-26T03:15:40.495" v="1565" actId="14"/>
        <pc:sldMkLst>
          <pc:docMk/>
          <pc:sldMk cId="2054814781" sldId="257"/>
        </pc:sldMkLst>
        <pc:spChg chg="mod">
          <ac:chgData name="Jacky" userId="83c4274b-f003-4398-9204-ec83f28a5da3" providerId="ADAL" clId="{C4CFC155-D471-4E61-9633-B64C351DF7DE}" dt="2020-09-26T03:03:45.102" v="813" actId="20577"/>
          <ac:spMkLst>
            <pc:docMk/>
            <pc:sldMk cId="2054814781" sldId="257"/>
            <ac:spMk id="4" creationId="{DE1E97F5-DCB1-4B3B-AFFE-1FCB3E8FBD67}"/>
          </ac:spMkLst>
        </pc:spChg>
        <pc:spChg chg="mod">
          <ac:chgData name="Jacky" userId="83c4274b-f003-4398-9204-ec83f28a5da3" providerId="ADAL" clId="{C4CFC155-D471-4E61-9633-B64C351DF7DE}" dt="2020-09-26T03:15:40.495" v="1565" actId="14"/>
          <ac:spMkLst>
            <pc:docMk/>
            <pc:sldMk cId="2054814781" sldId="257"/>
            <ac:spMk id="5" creationId="{4FA9A7E4-F26F-4CE7-8A24-E533F58D1EFA}"/>
          </ac:spMkLst>
        </pc:spChg>
      </pc:sldChg>
      <pc:sldChg chg="modSp add mod">
        <pc:chgData name="Jacky" userId="83c4274b-f003-4398-9204-ec83f28a5da3" providerId="ADAL" clId="{C4CFC155-D471-4E61-9633-B64C351DF7DE}" dt="2020-09-26T03:52:11.356" v="3528" actId="20577"/>
        <pc:sldMkLst>
          <pc:docMk/>
          <pc:sldMk cId="3319593512" sldId="258"/>
        </pc:sldMkLst>
        <pc:spChg chg="mod">
          <ac:chgData name="Jacky" userId="83c4274b-f003-4398-9204-ec83f28a5da3" providerId="ADAL" clId="{C4CFC155-D471-4E61-9633-B64C351DF7DE}" dt="2020-09-26T03:12:38.078" v="1500" actId="20577"/>
          <ac:spMkLst>
            <pc:docMk/>
            <pc:sldMk cId="3319593512" sldId="258"/>
            <ac:spMk id="4" creationId="{DE1E97F5-DCB1-4B3B-AFFE-1FCB3E8FBD67}"/>
          </ac:spMkLst>
        </pc:spChg>
        <pc:spChg chg="mod">
          <ac:chgData name="Jacky" userId="83c4274b-f003-4398-9204-ec83f28a5da3" providerId="ADAL" clId="{C4CFC155-D471-4E61-9633-B64C351DF7DE}" dt="2020-09-26T03:52:11.356" v="3528" actId="20577"/>
          <ac:spMkLst>
            <pc:docMk/>
            <pc:sldMk cId="3319593512" sldId="258"/>
            <ac:spMk id="5" creationId="{4FA9A7E4-F26F-4CE7-8A24-E533F58D1EFA}"/>
          </ac:spMkLst>
        </pc:spChg>
      </pc:sldChg>
      <pc:sldChg chg="addSp delSp modSp new mod">
        <pc:chgData name="Jacky" userId="83c4274b-f003-4398-9204-ec83f28a5da3" providerId="ADAL" clId="{C4CFC155-D471-4E61-9633-B64C351DF7DE}" dt="2020-09-26T03:31:29.987" v="2643" actId="20577"/>
        <pc:sldMkLst>
          <pc:docMk/>
          <pc:sldMk cId="2018347480" sldId="259"/>
        </pc:sldMkLst>
        <pc:spChg chg="mod">
          <ac:chgData name="Jacky" userId="83c4274b-f003-4398-9204-ec83f28a5da3" providerId="ADAL" clId="{C4CFC155-D471-4E61-9633-B64C351DF7DE}" dt="2020-09-26T03:24:09.962" v="2281" actId="20577"/>
          <ac:spMkLst>
            <pc:docMk/>
            <pc:sldMk cId="2018347480" sldId="259"/>
            <ac:spMk id="2" creationId="{4498E821-B72E-4021-9127-888B3CF4A4CA}"/>
          </ac:spMkLst>
        </pc:spChg>
        <pc:spChg chg="del">
          <ac:chgData name="Jacky" userId="83c4274b-f003-4398-9204-ec83f28a5da3" providerId="ADAL" clId="{C4CFC155-D471-4E61-9633-B64C351DF7DE}" dt="2020-09-26T03:24:13.878" v="2282" actId="478"/>
          <ac:spMkLst>
            <pc:docMk/>
            <pc:sldMk cId="2018347480" sldId="259"/>
            <ac:spMk id="3" creationId="{5F7F352F-AF38-4DCB-ADF9-04BA3FA43294}"/>
          </ac:spMkLst>
        </pc:spChg>
        <pc:spChg chg="add mod">
          <ac:chgData name="Jacky" userId="83c4274b-f003-4398-9204-ec83f28a5da3" providerId="ADAL" clId="{C4CFC155-D471-4E61-9633-B64C351DF7DE}" dt="2020-09-26T03:25:27.721" v="2365" actId="1076"/>
          <ac:spMkLst>
            <pc:docMk/>
            <pc:sldMk cId="2018347480" sldId="259"/>
            <ac:spMk id="4" creationId="{222B0155-E4E8-4C29-A5AA-BBCC208688E8}"/>
          </ac:spMkLst>
        </pc:spChg>
        <pc:spChg chg="add mod">
          <ac:chgData name="Jacky" userId="83c4274b-f003-4398-9204-ec83f28a5da3" providerId="ADAL" clId="{C4CFC155-D471-4E61-9633-B64C351DF7DE}" dt="2020-09-26T03:25:27.721" v="2365" actId="1076"/>
          <ac:spMkLst>
            <pc:docMk/>
            <pc:sldMk cId="2018347480" sldId="259"/>
            <ac:spMk id="5" creationId="{66268FA0-5F94-4034-B51B-418AB48D0A11}"/>
          </ac:spMkLst>
        </pc:spChg>
        <pc:spChg chg="add mod">
          <ac:chgData name="Jacky" userId="83c4274b-f003-4398-9204-ec83f28a5da3" providerId="ADAL" clId="{C4CFC155-D471-4E61-9633-B64C351DF7DE}" dt="2020-09-26T03:25:43.148" v="2403" actId="20577"/>
          <ac:spMkLst>
            <pc:docMk/>
            <pc:sldMk cId="2018347480" sldId="259"/>
            <ac:spMk id="7" creationId="{B13E1406-40AC-48BD-AB54-BC3EAF842B49}"/>
          </ac:spMkLst>
        </pc:spChg>
        <pc:spChg chg="add mod">
          <ac:chgData name="Jacky" userId="83c4274b-f003-4398-9204-ec83f28a5da3" providerId="ADAL" clId="{C4CFC155-D471-4E61-9633-B64C351DF7DE}" dt="2020-09-26T03:25:50.140" v="2407" actId="20577"/>
          <ac:spMkLst>
            <pc:docMk/>
            <pc:sldMk cId="2018347480" sldId="259"/>
            <ac:spMk id="9" creationId="{2664230A-EBC5-40D0-9355-60686AC20BB7}"/>
          </ac:spMkLst>
        </pc:spChg>
        <pc:spChg chg="add mod">
          <ac:chgData name="Jacky" userId="83c4274b-f003-4398-9204-ec83f28a5da3" providerId="ADAL" clId="{C4CFC155-D471-4E61-9633-B64C351DF7DE}" dt="2020-09-26T03:26:19.667" v="2442" actId="1076"/>
          <ac:spMkLst>
            <pc:docMk/>
            <pc:sldMk cId="2018347480" sldId="259"/>
            <ac:spMk id="10" creationId="{DE27650C-6770-4C0A-A0F2-08915FE7FA7B}"/>
          </ac:spMkLst>
        </pc:spChg>
        <pc:spChg chg="add mod">
          <ac:chgData name="Jacky" userId="83c4274b-f003-4398-9204-ec83f28a5da3" providerId="ADAL" clId="{C4CFC155-D471-4E61-9633-B64C351DF7DE}" dt="2020-09-26T03:27:51.738" v="2467" actId="1037"/>
          <ac:spMkLst>
            <pc:docMk/>
            <pc:sldMk cId="2018347480" sldId="259"/>
            <ac:spMk id="25" creationId="{F39F6363-85C4-4D55-B1B2-92A44D4CCCEA}"/>
          </ac:spMkLst>
        </pc:spChg>
        <pc:spChg chg="add mod">
          <ac:chgData name="Jacky" userId="83c4274b-f003-4398-9204-ec83f28a5da3" providerId="ADAL" clId="{C4CFC155-D471-4E61-9633-B64C351DF7DE}" dt="2020-09-26T03:29:01.869" v="2529" actId="6549"/>
          <ac:spMkLst>
            <pc:docMk/>
            <pc:sldMk cId="2018347480" sldId="259"/>
            <ac:spMk id="27" creationId="{BA20D686-8FE2-4DF5-8DBA-A9A901CFDCF6}"/>
          </ac:spMkLst>
        </pc:spChg>
        <pc:spChg chg="add mod">
          <ac:chgData name="Jacky" userId="83c4274b-f003-4398-9204-ec83f28a5da3" providerId="ADAL" clId="{C4CFC155-D471-4E61-9633-B64C351DF7DE}" dt="2020-09-26T03:28:27.395" v="2476" actId="20577"/>
          <ac:spMkLst>
            <pc:docMk/>
            <pc:sldMk cId="2018347480" sldId="259"/>
            <ac:spMk id="32" creationId="{0D761FD2-FDC2-4E07-BB22-C9C8B32ED4EF}"/>
          </ac:spMkLst>
        </pc:spChg>
        <pc:spChg chg="add mod">
          <ac:chgData name="Jacky" userId="83c4274b-f003-4398-9204-ec83f28a5da3" providerId="ADAL" clId="{C4CFC155-D471-4E61-9633-B64C351DF7DE}" dt="2020-09-26T03:30:04.931" v="2601" actId="1076"/>
          <ac:spMkLst>
            <pc:docMk/>
            <pc:sldMk cId="2018347480" sldId="259"/>
            <ac:spMk id="36" creationId="{EEBC0588-4CFC-46F9-B6BA-F006AB053735}"/>
          </ac:spMkLst>
        </pc:spChg>
        <pc:spChg chg="add mod">
          <ac:chgData name="Jacky" userId="83c4274b-f003-4398-9204-ec83f28a5da3" providerId="ADAL" clId="{C4CFC155-D471-4E61-9633-B64C351DF7DE}" dt="2020-09-26T03:30:23.869" v="2613" actId="1036"/>
          <ac:spMkLst>
            <pc:docMk/>
            <pc:sldMk cId="2018347480" sldId="259"/>
            <ac:spMk id="38" creationId="{B9AFBA1B-7124-4453-9988-1328ED5AE2CE}"/>
          </ac:spMkLst>
        </pc:spChg>
        <pc:spChg chg="add mod">
          <ac:chgData name="Jacky" userId="83c4274b-f003-4398-9204-ec83f28a5da3" providerId="ADAL" clId="{C4CFC155-D471-4E61-9633-B64C351DF7DE}" dt="2020-09-26T03:31:29.987" v="2643" actId="20577"/>
          <ac:spMkLst>
            <pc:docMk/>
            <pc:sldMk cId="2018347480" sldId="259"/>
            <ac:spMk id="54" creationId="{EF434171-DEAD-4B0C-B394-E1FD12D5FBC6}"/>
          </ac:spMkLst>
        </pc:spChg>
        <pc:cxnChg chg="add mod">
          <ac:chgData name="Jacky" userId="83c4274b-f003-4398-9204-ec83f28a5da3" providerId="ADAL" clId="{C4CFC155-D471-4E61-9633-B64C351DF7DE}" dt="2020-09-26T03:26:38.052" v="2444" actId="14100"/>
          <ac:cxnSpMkLst>
            <pc:docMk/>
            <pc:sldMk cId="2018347480" sldId="259"/>
            <ac:cxnSpMk id="12" creationId="{A99A227B-407A-4097-85F0-455A5A1F7A94}"/>
          </ac:cxnSpMkLst>
        </pc:cxnChg>
        <pc:cxnChg chg="add">
          <ac:chgData name="Jacky" userId="83c4274b-f003-4398-9204-ec83f28a5da3" providerId="ADAL" clId="{C4CFC155-D471-4E61-9633-B64C351DF7DE}" dt="2020-09-26T03:26:47.179" v="2445" actId="11529"/>
          <ac:cxnSpMkLst>
            <pc:docMk/>
            <pc:sldMk cId="2018347480" sldId="259"/>
            <ac:cxnSpMk id="15" creationId="{87CD4F3E-B4F6-4A8C-A9EA-A077532D0FB2}"/>
          </ac:cxnSpMkLst>
        </pc:cxnChg>
        <pc:cxnChg chg="add mod">
          <ac:chgData name="Jacky" userId="83c4274b-f003-4398-9204-ec83f28a5da3" providerId="ADAL" clId="{C4CFC155-D471-4E61-9633-B64C351DF7DE}" dt="2020-09-26T03:26:52.932" v="2448" actId="14100"/>
          <ac:cxnSpMkLst>
            <pc:docMk/>
            <pc:sldMk cId="2018347480" sldId="259"/>
            <ac:cxnSpMk id="16" creationId="{84E9236C-5B72-49DC-9B85-3119A50C2FB8}"/>
          </ac:cxnSpMkLst>
        </pc:cxnChg>
        <pc:cxnChg chg="add mod">
          <ac:chgData name="Jacky" userId="83c4274b-f003-4398-9204-ec83f28a5da3" providerId="ADAL" clId="{C4CFC155-D471-4E61-9633-B64C351DF7DE}" dt="2020-09-26T03:26:59.018" v="2451" actId="14100"/>
          <ac:cxnSpMkLst>
            <pc:docMk/>
            <pc:sldMk cId="2018347480" sldId="259"/>
            <ac:cxnSpMk id="19" creationId="{CC088EC6-142A-4007-A9CF-39C41F23E368}"/>
          </ac:cxnSpMkLst>
        </pc:cxnChg>
        <pc:cxnChg chg="add mod">
          <ac:chgData name="Jacky" userId="83c4274b-f003-4398-9204-ec83f28a5da3" providerId="ADAL" clId="{C4CFC155-D471-4E61-9633-B64C351DF7DE}" dt="2020-09-26T03:27:05.738" v="2454" actId="14100"/>
          <ac:cxnSpMkLst>
            <pc:docMk/>
            <pc:sldMk cId="2018347480" sldId="259"/>
            <ac:cxnSpMk id="22" creationId="{1A8CFE14-5379-4C96-B911-FB98857E179D}"/>
          </ac:cxnSpMkLst>
        </pc:cxnChg>
        <pc:cxnChg chg="add mod">
          <ac:chgData name="Jacky" userId="83c4274b-f003-4398-9204-ec83f28a5da3" providerId="ADAL" clId="{C4CFC155-D471-4E61-9633-B64C351DF7DE}" dt="2020-09-26T03:29:00.042" v="2528" actId="14100"/>
          <ac:cxnSpMkLst>
            <pc:docMk/>
            <pc:sldMk cId="2018347480" sldId="259"/>
            <ac:cxnSpMk id="28" creationId="{F077BD8A-F64E-4A62-9447-BF274121BFAF}"/>
          </ac:cxnSpMkLst>
        </pc:cxnChg>
        <pc:cxnChg chg="add mod">
          <ac:chgData name="Jacky" userId="83c4274b-f003-4398-9204-ec83f28a5da3" providerId="ADAL" clId="{C4CFC155-D471-4E61-9633-B64C351DF7DE}" dt="2020-09-26T03:30:11.212" v="2604" actId="14100"/>
          <ac:cxnSpMkLst>
            <pc:docMk/>
            <pc:sldMk cId="2018347480" sldId="259"/>
            <ac:cxnSpMk id="39" creationId="{BE08754C-0BDF-42EC-9538-D06750DCE3D8}"/>
          </ac:cxnSpMkLst>
        </pc:cxnChg>
        <pc:cxnChg chg="add mod">
          <ac:chgData name="Jacky" userId="83c4274b-f003-4398-9204-ec83f28a5da3" providerId="ADAL" clId="{C4CFC155-D471-4E61-9633-B64C351DF7DE}" dt="2020-09-26T03:30:23.869" v="2613" actId="1036"/>
          <ac:cxnSpMkLst>
            <pc:docMk/>
            <pc:sldMk cId="2018347480" sldId="259"/>
            <ac:cxnSpMk id="42" creationId="{E18EDBEA-D370-4F61-BA90-C8D6E42184EE}"/>
          </ac:cxnSpMkLst>
        </pc:cxnChg>
        <pc:cxnChg chg="add mod">
          <ac:chgData name="Jacky" userId="83c4274b-f003-4398-9204-ec83f28a5da3" providerId="ADAL" clId="{C4CFC155-D471-4E61-9633-B64C351DF7DE}" dt="2020-09-26T03:30:54.205" v="2616" actId="14100"/>
          <ac:cxnSpMkLst>
            <pc:docMk/>
            <pc:sldMk cId="2018347480" sldId="259"/>
            <ac:cxnSpMk id="45" creationId="{4A4AA952-D3EE-476E-BD2C-F62725E97354}"/>
          </ac:cxnSpMkLst>
        </pc:cxnChg>
        <pc:cxnChg chg="add del mod">
          <ac:chgData name="Jacky" userId="83c4274b-f003-4398-9204-ec83f28a5da3" providerId="ADAL" clId="{C4CFC155-D471-4E61-9633-B64C351DF7DE}" dt="2020-09-26T03:31:04.547" v="2620" actId="478"/>
          <ac:cxnSpMkLst>
            <pc:docMk/>
            <pc:sldMk cId="2018347480" sldId="259"/>
            <ac:cxnSpMk id="48" creationId="{110793F2-3565-4915-BFD5-C0879E5EEB97}"/>
          </ac:cxnSpMkLst>
        </pc:cxnChg>
        <pc:cxnChg chg="add mod">
          <ac:chgData name="Jacky" userId="83c4274b-f003-4398-9204-ec83f28a5da3" providerId="ADAL" clId="{C4CFC155-D471-4E61-9633-B64C351DF7DE}" dt="2020-09-26T03:31:13.026" v="2623" actId="14100"/>
          <ac:cxnSpMkLst>
            <pc:docMk/>
            <pc:sldMk cId="2018347480" sldId="259"/>
            <ac:cxnSpMk id="51" creationId="{56CEE004-4593-4400-954D-4127981BAF44}"/>
          </ac:cxnSpMkLst>
        </pc:cxnChg>
      </pc:sldChg>
      <pc:sldChg chg="addSp delSp modSp add mod">
        <pc:chgData name="Jacky" userId="83c4274b-f003-4398-9204-ec83f28a5da3" providerId="ADAL" clId="{C4CFC155-D471-4E61-9633-B64C351DF7DE}" dt="2020-09-26T03:47:56.765" v="3353" actId="20577"/>
        <pc:sldMkLst>
          <pc:docMk/>
          <pc:sldMk cId="449091651" sldId="260"/>
        </pc:sldMkLst>
        <pc:spChg chg="mod">
          <ac:chgData name="Jacky" userId="83c4274b-f003-4398-9204-ec83f28a5da3" providerId="ADAL" clId="{C4CFC155-D471-4E61-9633-B64C351DF7DE}" dt="2020-09-26T03:43:52.040" v="3167" actId="1076"/>
          <ac:spMkLst>
            <pc:docMk/>
            <pc:sldMk cId="449091651" sldId="260"/>
            <ac:spMk id="2" creationId="{4498E821-B72E-4021-9127-888B3CF4A4CA}"/>
          </ac:spMkLst>
        </pc:spChg>
        <pc:spChg chg="del">
          <ac:chgData name="Jacky" userId="83c4274b-f003-4398-9204-ec83f28a5da3" providerId="ADAL" clId="{C4CFC155-D471-4E61-9633-B64C351DF7DE}" dt="2020-09-26T03:31:43.987" v="2647" actId="478"/>
          <ac:spMkLst>
            <pc:docMk/>
            <pc:sldMk cId="449091651" sldId="260"/>
            <ac:spMk id="4" creationId="{222B0155-E4E8-4C29-A5AA-BBCC208688E8}"/>
          </ac:spMkLst>
        </pc:spChg>
        <pc:spChg chg="mod">
          <ac:chgData name="Jacky" userId="83c4274b-f003-4398-9204-ec83f28a5da3" providerId="ADAL" clId="{C4CFC155-D471-4E61-9633-B64C351DF7DE}" dt="2020-09-26T03:42:53.911" v="3122" actId="1037"/>
          <ac:spMkLst>
            <pc:docMk/>
            <pc:sldMk cId="449091651" sldId="260"/>
            <ac:spMk id="5" creationId="{66268FA0-5F94-4034-B51B-418AB48D0A11}"/>
          </ac:spMkLst>
        </pc:spChg>
        <pc:spChg chg="add mod">
          <ac:chgData name="Jacky" userId="83c4274b-f003-4398-9204-ec83f28a5da3" providerId="ADAL" clId="{C4CFC155-D471-4E61-9633-B64C351DF7DE}" dt="2020-09-26T03:42:53.911" v="3122" actId="1037"/>
          <ac:spMkLst>
            <pc:docMk/>
            <pc:sldMk cId="449091651" sldId="260"/>
            <ac:spMk id="6" creationId="{16235682-309F-4298-93A8-3A65DC7D1145}"/>
          </ac:spMkLst>
        </pc:spChg>
        <pc:spChg chg="mod">
          <ac:chgData name="Jacky" userId="83c4274b-f003-4398-9204-ec83f28a5da3" providerId="ADAL" clId="{C4CFC155-D471-4E61-9633-B64C351DF7DE}" dt="2020-09-26T03:42:53.911" v="3122" actId="1037"/>
          <ac:spMkLst>
            <pc:docMk/>
            <pc:sldMk cId="449091651" sldId="260"/>
            <ac:spMk id="7" creationId="{B13E1406-40AC-48BD-AB54-BC3EAF842B49}"/>
          </ac:spMkLst>
        </pc:spChg>
        <pc:spChg chg="del">
          <ac:chgData name="Jacky" userId="83c4274b-f003-4398-9204-ec83f28a5da3" providerId="ADAL" clId="{C4CFC155-D471-4E61-9633-B64C351DF7DE}" dt="2020-09-26T03:33:18.293" v="2754" actId="478"/>
          <ac:spMkLst>
            <pc:docMk/>
            <pc:sldMk cId="449091651" sldId="260"/>
            <ac:spMk id="9" creationId="{2664230A-EBC5-40D0-9355-60686AC20BB7}"/>
          </ac:spMkLst>
        </pc:spChg>
        <pc:spChg chg="mod">
          <ac:chgData name="Jacky" userId="83c4274b-f003-4398-9204-ec83f28a5da3" providerId="ADAL" clId="{C4CFC155-D471-4E61-9633-B64C351DF7DE}" dt="2020-09-26T03:42:53.911" v="3122" actId="1037"/>
          <ac:spMkLst>
            <pc:docMk/>
            <pc:sldMk cId="449091651" sldId="260"/>
            <ac:spMk id="10" creationId="{DE27650C-6770-4C0A-A0F2-08915FE7FA7B}"/>
          </ac:spMkLst>
        </pc:spChg>
        <pc:spChg chg="add mod">
          <ac:chgData name="Jacky" userId="83c4274b-f003-4398-9204-ec83f28a5da3" providerId="ADAL" clId="{C4CFC155-D471-4E61-9633-B64C351DF7DE}" dt="2020-09-26T03:47:40.621" v="3337" actId="20577"/>
          <ac:spMkLst>
            <pc:docMk/>
            <pc:sldMk cId="449091651" sldId="260"/>
            <ac:spMk id="18" creationId="{9D7A1F83-A956-4ECC-B5FE-D91257FB3FF7}"/>
          </ac:spMkLst>
        </pc:spChg>
        <pc:spChg chg="mod ord">
          <ac:chgData name="Jacky" userId="83c4274b-f003-4398-9204-ec83f28a5da3" providerId="ADAL" clId="{C4CFC155-D471-4E61-9633-B64C351DF7DE}" dt="2020-09-26T03:42:53.911" v="3122" actId="1037"/>
          <ac:spMkLst>
            <pc:docMk/>
            <pc:sldMk cId="449091651" sldId="260"/>
            <ac:spMk id="25" creationId="{F39F6363-85C4-4D55-B1B2-92A44D4CCCEA}"/>
          </ac:spMkLst>
        </pc:spChg>
        <pc:spChg chg="mod">
          <ac:chgData name="Jacky" userId="83c4274b-f003-4398-9204-ec83f28a5da3" providerId="ADAL" clId="{C4CFC155-D471-4E61-9633-B64C351DF7DE}" dt="2020-09-26T03:42:53.911" v="3122" actId="1037"/>
          <ac:spMkLst>
            <pc:docMk/>
            <pc:sldMk cId="449091651" sldId="260"/>
            <ac:spMk id="27" creationId="{BA20D686-8FE2-4DF5-8DBA-A9A901CFDCF6}"/>
          </ac:spMkLst>
        </pc:spChg>
        <pc:spChg chg="del mod">
          <ac:chgData name="Jacky" userId="83c4274b-f003-4398-9204-ec83f28a5da3" providerId="ADAL" clId="{C4CFC155-D471-4E61-9633-B64C351DF7DE}" dt="2020-09-26T03:38:29.458" v="2955" actId="478"/>
          <ac:spMkLst>
            <pc:docMk/>
            <pc:sldMk cId="449091651" sldId="260"/>
            <ac:spMk id="32" creationId="{0D761FD2-FDC2-4E07-BB22-C9C8B32ED4EF}"/>
          </ac:spMkLst>
        </pc:spChg>
        <pc:spChg chg="del mod">
          <ac:chgData name="Jacky" userId="83c4274b-f003-4398-9204-ec83f28a5da3" providerId="ADAL" clId="{C4CFC155-D471-4E61-9633-B64C351DF7DE}" dt="2020-09-26T03:38:29.458" v="2955" actId="478"/>
          <ac:spMkLst>
            <pc:docMk/>
            <pc:sldMk cId="449091651" sldId="260"/>
            <ac:spMk id="36" creationId="{EEBC0588-4CFC-46F9-B6BA-F006AB053735}"/>
          </ac:spMkLst>
        </pc:spChg>
        <pc:spChg chg="del mod">
          <ac:chgData name="Jacky" userId="83c4274b-f003-4398-9204-ec83f28a5da3" providerId="ADAL" clId="{C4CFC155-D471-4E61-9633-B64C351DF7DE}" dt="2020-09-26T03:38:29.458" v="2955" actId="478"/>
          <ac:spMkLst>
            <pc:docMk/>
            <pc:sldMk cId="449091651" sldId="260"/>
            <ac:spMk id="38" creationId="{B9AFBA1B-7124-4453-9988-1328ED5AE2CE}"/>
          </ac:spMkLst>
        </pc:spChg>
        <pc:spChg chg="add mod">
          <ac:chgData name="Jacky" userId="83c4274b-f003-4398-9204-ec83f28a5da3" providerId="ADAL" clId="{C4CFC155-D471-4E61-9633-B64C351DF7DE}" dt="2020-09-26T03:42:53.911" v="3122" actId="1037"/>
          <ac:spMkLst>
            <pc:docMk/>
            <pc:sldMk cId="449091651" sldId="260"/>
            <ac:spMk id="50" creationId="{EF377CEA-07BC-4539-8A6A-1795D6A0FB3C}"/>
          </ac:spMkLst>
        </pc:spChg>
        <pc:spChg chg="del mod">
          <ac:chgData name="Jacky" userId="83c4274b-f003-4398-9204-ec83f28a5da3" providerId="ADAL" clId="{C4CFC155-D471-4E61-9633-B64C351DF7DE}" dt="2020-09-26T03:38:29.458" v="2955" actId="478"/>
          <ac:spMkLst>
            <pc:docMk/>
            <pc:sldMk cId="449091651" sldId="260"/>
            <ac:spMk id="54" creationId="{EF434171-DEAD-4B0C-B394-E1FD12D5FBC6}"/>
          </ac:spMkLst>
        </pc:spChg>
        <pc:spChg chg="add del mod">
          <ac:chgData name="Jacky" userId="83c4274b-f003-4398-9204-ec83f28a5da3" providerId="ADAL" clId="{C4CFC155-D471-4E61-9633-B64C351DF7DE}" dt="2020-09-26T03:38:29.458" v="2955" actId="478"/>
          <ac:spMkLst>
            <pc:docMk/>
            <pc:sldMk cId="449091651" sldId="260"/>
            <ac:spMk id="56" creationId="{DCD4C183-14C6-440E-8F8B-1D83D2C8FB6B}"/>
          </ac:spMkLst>
        </pc:spChg>
        <pc:spChg chg="add mod">
          <ac:chgData name="Jacky" userId="83c4274b-f003-4398-9204-ec83f28a5da3" providerId="ADAL" clId="{C4CFC155-D471-4E61-9633-B64C351DF7DE}" dt="2020-09-26T03:42:53.911" v="3122" actId="1037"/>
          <ac:spMkLst>
            <pc:docMk/>
            <pc:sldMk cId="449091651" sldId="260"/>
            <ac:spMk id="58" creationId="{F72FA9AD-31C4-4E2C-9338-0832373EF825}"/>
          </ac:spMkLst>
        </pc:spChg>
        <pc:spChg chg="add del mod">
          <ac:chgData name="Jacky" userId="83c4274b-f003-4398-9204-ec83f28a5da3" providerId="ADAL" clId="{C4CFC155-D471-4E61-9633-B64C351DF7DE}" dt="2020-09-26T03:39:07.842" v="2980" actId="478"/>
          <ac:spMkLst>
            <pc:docMk/>
            <pc:sldMk cId="449091651" sldId="260"/>
            <ac:spMk id="59" creationId="{FFDA3080-649D-4D67-BFE9-704937D1B481}"/>
          </ac:spMkLst>
        </pc:spChg>
        <pc:spChg chg="add mod">
          <ac:chgData name="Jacky" userId="83c4274b-f003-4398-9204-ec83f28a5da3" providerId="ADAL" clId="{C4CFC155-D471-4E61-9633-B64C351DF7DE}" dt="2020-09-26T03:42:53.911" v="3122" actId="1037"/>
          <ac:spMkLst>
            <pc:docMk/>
            <pc:sldMk cId="449091651" sldId="260"/>
            <ac:spMk id="60" creationId="{E35C163C-86C5-4DA3-B6BF-2CF149681C46}"/>
          </ac:spMkLst>
        </pc:spChg>
        <pc:spChg chg="add mod">
          <ac:chgData name="Jacky" userId="83c4274b-f003-4398-9204-ec83f28a5da3" providerId="ADAL" clId="{C4CFC155-D471-4E61-9633-B64C351DF7DE}" dt="2020-09-26T03:42:53.911" v="3122" actId="1037"/>
          <ac:spMkLst>
            <pc:docMk/>
            <pc:sldMk cId="449091651" sldId="260"/>
            <ac:spMk id="61" creationId="{F4ED7BE3-C759-4CA7-880E-4B904E5E8A9F}"/>
          </ac:spMkLst>
        </pc:spChg>
        <pc:spChg chg="add del mod">
          <ac:chgData name="Jacky" userId="83c4274b-f003-4398-9204-ec83f28a5da3" providerId="ADAL" clId="{C4CFC155-D471-4E61-9633-B64C351DF7DE}" dt="2020-09-26T03:42:06.891" v="3079" actId="478"/>
          <ac:spMkLst>
            <pc:docMk/>
            <pc:sldMk cId="449091651" sldId="260"/>
            <ac:spMk id="64" creationId="{EC84B4DD-7BBE-4E66-8796-F5BFFAAEF633}"/>
          </ac:spMkLst>
        </pc:spChg>
        <pc:spChg chg="add mod">
          <ac:chgData name="Jacky" userId="83c4274b-f003-4398-9204-ec83f28a5da3" providerId="ADAL" clId="{C4CFC155-D471-4E61-9633-B64C351DF7DE}" dt="2020-09-26T03:47:28.580" v="3322" actId="20577"/>
          <ac:spMkLst>
            <pc:docMk/>
            <pc:sldMk cId="449091651" sldId="260"/>
            <ac:spMk id="66" creationId="{875DA14F-218C-44FE-8D34-95BB29E18C7D}"/>
          </ac:spMkLst>
        </pc:spChg>
        <pc:spChg chg="add mod">
          <ac:chgData name="Jacky" userId="83c4274b-f003-4398-9204-ec83f28a5da3" providerId="ADAL" clId="{C4CFC155-D471-4E61-9633-B64C351DF7DE}" dt="2020-09-26T03:42:53.911" v="3122" actId="1037"/>
          <ac:spMkLst>
            <pc:docMk/>
            <pc:sldMk cId="449091651" sldId="260"/>
            <ac:spMk id="68" creationId="{E382DC29-7FF8-4CB8-A38E-B7A19CDB2653}"/>
          </ac:spMkLst>
        </pc:spChg>
        <pc:spChg chg="add mod">
          <ac:chgData name="Jacky" userId="83c4274b-f003-4398-9204-ec83f28a5da3" providerId="ADAL" clId="{C4CFC155-D471-4E61-9633-B64C351DF7DE}" dt="2020-09-26T03:42:53.911" v="3122" actId="1037"/>
          <ac:spMkLst>
            <pc:docMk/>
            <pc:sldMk cId="449091651" sldId="260"/>
            <ac:spMk id="71" creationId="{90B0B7B6-893C-4592-8984-E2008756FDD7}"/>
          </ac:spMkLst>
        </pc:spChg>
        <pc:spChg chg="add mod">
          <ac:chgData name="Jacky" userId="83c4274b-f003-4398-9204-ec83f28a5da3" providerId="ADAL" clId="{C4CFC155-D471-4E61-9633-B64C351DF7DE}" dt="2020-09-26T03:42:53.911" v="3122" actId="1037"/>
          <ac:spMkLst>
            <pc:docMk/>
            <pc:sldMk cId="449091651" sldId="260"/>
            <ac:spMk id="72" creationId="{7BA8B330-02AD-4DA6-8A5F-A5DE798A66C9}"/>
          </ac:spMkLst>
        </pc:spChg>
        <pc:spChg chg="add mod">
          <ac:chgData name="Jacky" userId="83c4274b-f003-4398-9204-ec83f28a5da3" providerId="ADAL" clId="{C4CFC155-D471-4E61-9633-B64C351DF7DE}" dt="2020-09-26T03:42:53.911" v="3122" actId="1037"/>
          <ac:spMkLst>
            <pc:docMk/>
            <pc:sldMk cId="449091651" sldId="260"/>
            <ac:spMk id="82" creationId="{59F329F8-A824-4E0B-8D37-80EA757A2527}"/>
          </ac:spMkLst>
        </pc:spChg>
        <pc:spChg chg="add mod">
          <ac:chgData name="Jacky" userId="83c4274b-f003-4398-9204-ec83f28a5da3" providerId="ADAL" clId="{C4CFC155-D471-4E61-9633-B64C351DF7DE}" dt="2020-09-26T03:42:53.911" v="3122" actId="1037"/>
          <ac:spMkLst>
            <pc:docMk/>
            <pc:sldMk cId="449091651" sldId="260"/>
            <ac:spMk id="84" creationId="{13B9D4DB-A7E9-43E2-B1E6-93647BF3AF91}"/>
          </ac:spMkLst>
        </pc:spChg>
        <pc:spChg chg="add mod">
          <ac:chgData name="Jacky" userId="83c4274b-f003-4398-9204-ec83f28a5da3" providerId="ADAL" clId="{C4CFC155-D471-4E61-9633-B64C351DF7DE}" dt="2020-09-26T03:42:53.911" v="3122" actId="1037"/>
          <ac:spMkLst>
            <pc:docMk/>
            <pc:sldMk cId="449091651" sldId="260"/>
            <ac:spMk id="100" creationId="{61D3EF0B-818C-469E-96C3-EB7EE02FF75A}"/>
          </ac:spMkLst>
        </pc:spChg>
        <pc:spChg chg="add mod">
          <ac:chgData name="Jacky" userId="83c4274b-f003-4398-9204-ec83f28a5da3" providerId="ADAL" clId="{C4CFC155-D471-4E61-9633-B64C351DF7DE}" dt="2020-09-26T03:47:56.765" v="3353" actId="20577"/>
          <ac:spMkLst>
            <pc:docMk/>
            <pc:sldMk cId="449091651" sldId="260"/>
            <ac:spMk id="105" creationId="{AA7A2821-2109-4BD6-B2BA-78147DA97583}"/>
          </ac:spMkLst>
        </pc:spChg>
        <pc:spChg chg="add mod">
          <ac:chgData name="Jacky" userId="83c4274b-f003-4398-9204-ec83f28a5da3" providerId="ADAL" clId="{C4CFC155-D471-4E61-9633-B64C351DF7DE}" dt="2020-09-26T03:44:26.380" v="3216" actId="20577"/>
          <ac:spMkLst>
            <pc:docMk/>
            <pc:sldMk cId="449091651" sldId="260"/>
            <ac:spMk id="116" creationId="{721A7540-5688-4536-B6CF-C105C2F7651F}"/>
          </ac:spMkLst>
        </pc:spChg>
        <pc:spChg chg="add mod">
          <ac:chgData name="Jacky" userId="83c4274b-f003-4398-9204-ec83f28a5da3" providerId="ADAL" clId="{C4CFC155-D471-4E61-9633-B64C351DF7DE}" dt="2020-09-26T03:45:09.629" v="3228" actId="1076"/>
          <ac:spMkLst>
            <pc:docMk/>
            <pc:sldMk cId="449091651" sldId="260"/>
            <ac:spMk id="127" creationId="{6183F1D2-F5E0-4453-AB9E-811B37096883}"/>
          </ac:spMkLst>
        </pc:spChg>
        <pc:spChg chg="add mod">
          <ac:chgData name="Jacky" userId="83c4274b-f003-4398-9204-ec83f28a5da3" providerId="ADAL" clId="{C4CFC155-D471-4E61-9633-B64C351DF7DE}" dt="2020-09-26T03:45:17.421" v="3230" actId="1076"/>
          <ac:spMkLst>
            <pc:docMk/>
            <pc:sldMk cId="449091651" sldId="260"/>
            <ac:spMk id="129" creationId="{715A1D96-41BF-4D19-9E4D-646D34216C92}"/>
          </ac:spMkLst>
        </pc:spChg>
        <pc:spChg chg="add mod">
          <ac:chgData name="Jacky" userId="83c4274b-f003-4398-9204-ec83f28a5da3" providerId="ADAL" clId="{C4CFC155-D471-4E61-9633-B64C351DF7DE}" dt="2020-09-26T03:45:35.662" v="3247" actId="20577"/>
          <ac:spMkLst>
            <pc:docMk/>
            <pc:sldMk cId="449091651" sldId="260"/>
            <ac:spMk id="131" creationId="{F7C6D794-6923-452B-AF37-A966786D4951}"/>
          </ac:spMkLst>
        </pc:spChg>
        <pc:spChg chg="add mod">
          <ac:chgData name="Jacky" userId="83c4274b-f003-4398-9204-ec83f28a5da3" providerId="ADAL" clId="{C4CFC155-D471-4E61-9633-B64C351DF7DE}" dt="2020-09-26T03:45:48.259" v="3249" actId="1076"/>
          <ac:spMkLst>
            <pc:docMk/>
            <pc:sldMk cId="449091651" sldId="260"/>
            <ac:spMk id="133" creationId="{5745DECF-F579-4B3B-865B-F9DA1395866D}"/>
          </ac:spMkLst>
        </pc:spChg>
        <pc:cxnChg chg="del mod">
          <ac:chgData name="Jacky" userId="83c4274b-f003-4398-9204-ec83f28a5da3" providerId="ADAL" clId="{C4CFC155-D471-4E61-9633-B64C351DF7DE}" dt="2020-09-26T03:38:29.458" v="2955" actId="478"/>
          <ac:cxnSpMkLst>
            <pc:docMk/>
            <pc:sldMk cId="449091651" sldId="260"/>
            <ac:cxnSpMk id="12" creationId="{A99A227B-407A-4097-85F0-455A5A1F7A94}"/>
          </ac:cxnSpMkLst>
        </pc:cxnChg>
        <pc:cxnChg chg="mod">
          <ac:chgData name="Jacky" userId="83c4274b-f003-4398-9204-ec83f28a5da3" providerId="ADAL" clId="{C4CFC155-D471-4E61-9633-B64C351DF7DE}" dt="2020-09-26T03:42:53.911" v="3122" actId="1037"/>
          <ac:cxnSpMkLst>
            <pc:docMk/>
            <pc:sldMk cId="449091651" sldId="260"/>
            <ac:cxnSpMk id="15" creationId="{87CD4F3E-B4F6-4A8C-A9EA-A077532D0FB2}"/>
          </ac:cxnSpMkLst>
        </pc:cxnChg>
        <pc:cxnChg chg="mod">
          <ac:chgData name="Jacky" userId="83c4274b-f003-4398-9204-ec83f28a5da3" providerId="ADAL" clId="{C4CFC155-D471-4E61-9633-B64C351DF7DE}" dt="2020-09-26T03:42:53.911" v="3122" actId="1037"/>
          <ac:cxnSpMkLst>
            <pc:docMk/>
            <pc:sldMk cId="449091651" sldId="260"/>
            <ac:cxnSpMk id="16" creationId="{84E9236C-5B72-49DC-9B85-3119A50C2FB8}"/>
          </ac:cxnSpMkLst>
        </pc:cxnChg>
        <pc:cxnChg chg="del mod">
          <ac:chgData name="Jacky" userId="83c4274b-f003-4398-9204-ec83f28a5da3" providerId="ADAL" clId="{C4CFC155-D471-4E61-9633-B64C351DF7DE}" dt="2020-09-26T03:33:19.560" v="2755" actId="478"/>
          <ac:cxnSpMkLst>
            <pc:docMk/>
            <pc:sldMk cId="449091651" sldId="260"/>
            <ac:cxnSpMk id="19" creationId="{CC088EC6-142A-4007-A9CF-39C41F23E368}"/>
          </ac:cxnSpMkLst>
        </pc:cxnChg>
        <pc:cxnChg chg="mod">
          <ac:chgData name="Jacky" userId="83c4274b-f003-4398-9204-ec83f28a5da3" providerId="ADAL" clId="{C4CFC155-D471-4E61-9633-B64C351DF7DE}" dt="2020-09-26T03:42:53.911" v="3122" actId="1037"/>
          <ac:cxnSpMkLst>
            <pc:docMk/>
            <pc:sldMk cId="449091651" sldId="260"/>
            <ac:cxnSpMk id="22" creationId="{1A8CFE14-5379-4C96-B911-FB98857E179D}"/>
          </ac:cxnSpMkLst>
        </pc:cxnChg>
        <pc:cxnChg chg="mod">
          <ac:chgData name="Jacky" userId="83c4274b-f003-4398-9204-ec83f28a5da3" providerId="ADAL" clId="{C4CFC155-D471-4E61-9633-B64C351DF7DE}" dt="2020-09-26T03:42:53.911" v="3122" actId="1037"/>
          <ac:cxnSpMkLst>
            <pc:docMk/>
            <pc:sldMk cId="449091651" sldId="260"/>
            <ac:cxnSpMk id="28" creationId="{F077BD8A-F64E-4A62-9447-BF274121BFAF}"/>
          </ac:cxnSpMkLst>
        </pc:cxnChg>
        <pc:cxnChg chg="add mod">
          <ac:chgData name="Jacky" userId="83c4274b-f003-4398-9204-ec83f28a5da3" providerId="ADAL" clId="{C4CFC155-D471-4E61-9633-B64C351DF7DE}" dt="2020-09-26T03:42:53.911" v="3122" actId="1037"/>
          <ac:cxnSpMkLst>
            <pc:docMk/>
            <pc:sldMk cId="449091651" sldId="260"/>
            <ac:cxnSpMk id="37" creationId="{89DD3A49-E681-4F1E-866D-E3675C34701B}"/>
          </ac:cxnSpMkLst>
        </pc:cxnChg>
        <pc:cxnChg chg="del mod">
          <ac:chgData name="Jacky" userId="83c4274b-f003-4398-9204-ec83f28a5da3" providerId="ADAL" clId="{C4CFC155-D471-4E61-9633-B64C351DF7DE}" dt="2020-09-26T03:38:29.458" v="2955" actId="478"/>
          <ac:cxnSpMkLst>
            <pc:docMk/>
            <pc:sldMk cId="449091651" sldId="260"/>
            <ac:cxnSpMk id="39" creationId="{BE08754C-0BDF-42EC-9538-D06750DCE3D8}"/>
          </ac:cxnSpMkLst>
        </pc:cxnChg>
        <pc:cxnChg chg="del mod">
          <ac:chgData name="Jacky" userId="83c4274b-f003-4398-9204-ec83f28a5da3" providerId="ADAL" clId="{C4CFC155-D471-4E61-9633-B64C351DF7DE}" dt="2020-09-26T03:38:29.458" v="2955" actId="478"/>
          <ac:cxnSpMkLst>
            <pc:docMk/>
            <pc:sldMk cId="449091651" sldId="260"/>
            <ac:cxnSpMk id="42" creationId="{E18EDBEA-D370-4F61-BA90-C8D6E42184EE}"/>
          </ac:cxnSpMkLst>
        </pc:cxnChg>
        <pc:cxnChg chg="del mod">
          <ac:chgData name="Jacky" userId="83c4274b-f003-4398-9204-ec83f28a5da3" providerId="ADAL" clId="{C4CFC155-D471-4E61-9633-B64C351DF7DE}" dt="2020-09-26T03:38:29.458" v="2955" actId="478"/>
          <ac:cxnSpMkLst>
            <pc:docMk/>
            <pc:sldMk cId="449091651" sldId="260"/>
            <ac:cxnSpMk id="45" creationId="{4A4AA952-D3EE-476E-BD2C-F62725E97354}"/>
          </ac:cxnSpMkLst>
        </pc:cxnChg>
        <pc:cxnChg chg="add mod">
          <ac:chgData name="Jacky" userId="83c4274b-f003-4398-9204-ec83f28a5da3" providerId="ADAL" clId="{C4CFC155-D471-4E61-9633-B64C351DF7DE}" dt="2020-09-26T03:42:53.911" v="3122" actId="1037"/>
          <ac:cxnSpMkLst>
            <pc:docMk/>
            <pc:sldMk cId="449091651" sldId="260"/>
            <ac:cxnSpMk id="46" creationId="{B2502A61-D3A1-4882-B403-B6D35E5D5012}"/>
          </ac:cxnSpMkLst>
        </pc:cxnChg>
        <pc:cxnChg chg="add mod">
          <ac:chgData name="Jacky" userId="83c4274b-f003-4398-9204-ec83f28a5da3" providerId="ADAL" clId="{C4CFC155-D471-4E61-9633-B64C351DF7DE}" dt="2020-09-26T03:43:23.427" v="3155" actId="14100"/>
          <ac:cxnSpMkLst>
            <pc:docMk/>
            <pc:sldMk cId="449091651" sldId="260"/>
            <ac:cxnSpMk id="49" creationId="{C320B7C6-F995-447A-A759-B552CA0B07A9}"/>
          </ac:cxnSpMkLst>
        </pc:cxnChg>
        <pc:cxnChg chg="del mod">
          <ac:chgData name="Jacky" userId="83c4274b-f003-4398-9204-ec83f28a5da3" providerId="ADAL" clId="{C4CFC155-D471-4E61-9633-B64C351DF7DE}" dt="2020-09-26T03:38:29.458" v="2955" actId="478"/>
          <ac:cxnSpMkLst>
            <pc:docMk/>
            <pc:sldMk cId="449091651" sldId="260"/>
            <ac:cxnSpMk id="51" creationId="{56CEE004-4593-4400-954D-4127981BAF44}"/>
          </ac:cxnSpMkLst>
        </pc:cxnChg>
        <pc:cxnChg chg="add del mod">
          <ac:chgData name="Jacky" userId="83c4274b-f003-4398-9204-ec83f28a5da3" providerId="ADAL" clId="{C4CFC155-D471-4E61-9633-B64C351DF7DE}" dt="2020-09-26T03:39:09.754" v="2981" actId="478"/>
          <ac:cxnSpMkLst>
            <pc:docMk/>
            <pc:sldMk cId="449091651" sldId="260"/>
            <ac:cxnSpMk id="62" creationId="{6D41C265-5358-4141-9F32-1B4AD6CD5BCE}"/>
          </ac:cxnSpMkLst>
        </pc:cxnChg>
        <pc:cxnChg chg="add mod">
          <ac:chgData name="Jacky" userId="83c4274b-f003-4398-9204-ec83f28a5da3" providerId="ADAL" clId="{C4CFC155-D471-4E61-9633-B64C351DF7DE}" dt="2020-09-26T03:42:53.911" v="3122" actId="1037"/>
          <ac:cxnSpMkLst>
            <pc:docMk/>
            <pc:sldMk cId="449091651" sldId="260"/>
            <ac:cxnSpMk id="63" creationId="{8F6EA895-42CA-4C0E-806E-B05552999CA2}"/>
          </ac:cxnSpMkLst>
        </pc:cxnChg>
        <pc:cxnChg chg="add mod">
          <ac:chgData name="Jacky" userId="83c4274b-f003-4398-9204-ec83f28a5da3" providerId="ADAL" clId="{C4CFC155-D471-4E61-9633-B64C351DF7DE}" dt="2020-09-26T03:42:53.911" v="3122" actId="1037"/>
          <ac:cxnSpMkLst>
            <pc:docMk/>
            <pc:sldMk cId="449091651" sldId="260"/>
            <ac:cxnSpMk id="65" creationId="{24A1DC19-2D8E-4BBB-AAB5-9DACBAFBB2B5}"/>
          </ac:cxnSpMkLst>
        </pc:cxnChg>
        <pc:cxnChg chg="add mod">
          <ac:chgData name="Jacky" userId="83c4274b-f003-4398-9204-ec83f28a5da3" providerId="ADAL" clId="{C4CFC155-D471-4E61-9633-B64C351DF7DE}" dt="2020-09-26T03:42:53.911" v="3122" actId="1037"/>
          <ac:cxnSpMkLst>
            <pc:docMk/>
            <pc:sldMk cId="449091651" sldId="260"/>
            <ac:cxnSpMk id="67" creationId="{F6C6EBB0-E801-4BE0-8376-1752D897B4B9}"/>
          </ac:cxnSpMkLst>
        </pc:cxnChg>
        <pc:cxnChg chg="add mod">
          <ac:chgData name="Jacky" userId="83c4274b-f003-4398-9204-ec83f28a5da3" providerId="ADAL" clId="{C4CFC155-D471-4E61-9633-B64C351DF7DE}" dt="2020-09-26T03:42:53.911" v="3122" actId="1037"/>
          <ac:cxnSpMkLst>
            <pc:docMk/>
            <pc:sldMk cId="449091651" sldId="260"/>
            <ac:cxnSpMk id="69" creationId="{F75B3654-96F9-40D2-B515-49ECE18E8559}"/>
          </ac:cxnSpMkLst>
        </pc:cxnChg>
        <pc:cxnChg chg="add mod">
          <ac:chgData name="Jacky" userId="83c4274b-f003-4398-9204-ec83f28a5da3" providerId="ADAL" clId="{C4CFC155-D471-4E61-9633-B64C351DF7DE}" dt="2020-09-26T03:42:53.911" v="3122" actId="1037"/>
          <ac:cxnSpMkLst>
            <pc:docMk/>
            <pc:sldMk cId="449091651" sldId="260"/>
            <ac:cxnSpMk id="70" creationId="{2D5CE7DB-F1B9-4E00-A61E-4B65AF16FAF5}"/>
          </ac:cxnSpMkLst>
        </pc:cxnChg>
        <pc:cxnChg chg="add mod">
          <ac:chgData name="Jacky" userId="83c4274b-f003-4398-9204-ec83f28a5da3" providerId="ADAL" clId="{C4CFC155-D471-4E61-9633-B64C351DF7DE}" dt="2020-09-26T03:42:53.911" v="3122" actId="1037"/>
          <ac:cxnSpMkLst>
            <pc:docMk/>
            <pc:sldMk cId="449091651" sldId="260"/>
            <ac:cxnSpMk id="73" creationId="{1862C54A-3903-4913-B96C-CB2742164458}"/>
          </ac:cxnSpMkLst>
        </pc:cxnChg>
        <pc:cxnChg chg="add mod">
          <ac:chgData name="Jacky" userId="83c4274b-f003-4398-9204-ec83f28a5da3" providerId="ADAL" clId="{C4CFC155-D471-4E61-9633-B64C351DF7DE}" dt="2020-09-26T03:42:53.911" v="3122" actId="1037"/>
          <ac:cxnSpMkLst>
            <pc:docMk/>
            <pc:sldMk cId="449091651" sldId="260"/>
            <ac:cxnSpMk id="87" creationId="{70F107CA-9542-4759-B418-B26D32A3669D}"/>
          </ac:cxnSpMkLst>
        </pc:cxnChg>
        <pc:cxnChg chg="add mod">
          <ac:chgData name="Jacky" userId="83c4274b-f003-4398-9204-ec83f28a5da3" providerId="ADAL" clId="{C4CFC155-D471-4E61-9633-B64C351DF7DE}" dt="2020-09-26T03:45:24.781" v="3243" actId="1036"/>
          <ac:cxnSpMkLst>
            <pc:docMk/>
            <pc:sldMk cId="449091651" sldId="260"/>
            <ac:cxnSpMk id="108" creationId="{438FDDF5-95A0-4165-90EC-27E9A1D64AA8}"/>
          </ac:cxnSpMkLst>
        </pc:cxnChg>
        <pc:cxnChg chg="add del mod">
          <ac:chgData name="Jacky" userId="83c4274b-f003-4398-9204-ec83f28a5da3" providerId="ADAL" clId="{C4CFC155-D471-4E61-9633-B64C351DF7DE}" dt="2020-09-26T03:43:59.866" v="3172" actId="478"/>
          <ac:cxnSpMkLst>
            <pc:docMk/>
            <pc:sldMk cId="449091651" sldId="260"/>
            <ac:cxnSpMk id="111" creationId="{853F0EF4-549D-4320-9DA6-5DB6444EAD2B}"/>
          </ac:cxnSpMkLst>
        </pc:cxnChg>
        <pc:cxnChg chg="add del mod">
          <ac:chgData name="Jacky" userId="83c4274b-f003-4398-9204-ec83f28a5da3" providerId="ADAL" clId="{C4CFC155-D471-4E61-9633-B64C351DF7DE}" dt="2020-09-26T03:43:53.078" v="3169"/>
          <ac:cxnSpMkLst>
            <pc:docMk/>
            <pc:sldMk cId="449091651" sldId="260"/>
            <ac:cxnSpMk id="114" creationId="{EF1FBB69-78AB-41A6-BE2A-3E13E15B821A}"/>
          </ac:cxnSpMkLst>
        </pc:cxnChg>
        <pc:cxnChg chg="add mod">
          <ac:chgData name="Jacky" userId="83c4274b-f003-4398-9204-ec83f28a5da3" providerId="ADAL" clId="{C4CFC155-D471-4E61-9633-B64C351DF7DE}" dt="2020-09-26T03:44:15.566" v="3189" actId="1038"/>
          <ac:cxnSpMkLst>
            <pc:docMk/>
            <pc:sldMk cId="449091651" sldId="260"/>
            <ac:cxnSpMk id="117" creationId="{20F99A5C-2E56-403C-AB43-676361D34E09}"/>
          </ac:cxnSpMkLst>
        </pc:cxnChg>
        <pc:cxnChg chg="add mod">
          <ac:chgData name="Jacky" userId="83c4274b-f003-4398-9204-ec83f28a5da3" providerId="ADAL" clId="{C4CFC155-D471-4E61-9633-B64C351DF7DE}" dt="2020-09-26T03:45:24.781" v="3243" actId="1036"/>
          <ac:cxnSpMkLst>
            <pc:docMk/>
            <pc:sldMk cId="449091651" sldId="260"/>
            <ac:cxnSpMk id="120" creationId="{9AE30CAA-5C11-4194-989E-72D1F0E52219}"/>
          </ac:cxnSpMkLst>
        </pc:cxnChg>
        <pc:cxnChg chg="add mod">
          <ac:chgData name="Jacky" userId="83c4274b-f003-4398-9204-ec83f28a5da3" providerId="ADAL" clId="{C4CFC155-D471-4E61-9633-B64C351DF7DE}" dt="2020-09-26T03:45:24.781" v="3243" actId="1036"/>
          <ac:cxnSpMkLst>
            <pc:docMk/>
            <pc:sldMk cId="449091651" sldId="260"/>
            <ac:cxnSpMk id="123" creationId="{19ADEBFC-F111-4134-A334-E9F0DD6FA3ED}"/>
          </ac:cxnSpMkLst>
        </pc:cxnChg>
      </pc:sldChg>
      <pc:sldChg chg="addSp delSp modSp add mod">
        <pc:chgData name="Jacky" userId="83c4274b-f003-4398-9204-ec83f28a5da3" providerId="ADAL" clId="{C4CFC155-D471-4E61-9633-B64C351DF7DE}" dt="2020-09-26T04:02:55.819" v="4017" actId="1038"/>
        <pc:sldMkLst>
          <pc:docMk/>
          <pc:sldMk cId="1455213633" sldId="261"/>
        </pc:sldMkLst>
        <pc:spChg chg="mod">
          <ac:chgData name="Jacky" userId="83c4274b-f003-4398-9204-ec83f28a5da3" providerId="ADAL" clId="{C4CFC155-D471-4E61-9633-B64C351DF7DE}" dt="2020-09-26T03:45:56.421" v="3252" actId="20577"/>
          <ac:spMkLst>
            <pc:docMk/>
            <pc:sldMk cId="1455213633" sldId="261"/>
            <ac:spMk id="2" creationId="{4498E821-B72E-4021-9127-888B3CF4A4CA}"/>
          </ac:spMkLst>
        </pc:spChg>
        <pc:spChg chg="del mod">
          <ac:chgData name="Jacky" userId="83c4274b-f003-4398-9204-ec83f28a5da3" providerId="ADAL" clId="{C4CFC155-D471-4E61-9633-B64C351DF7DE}" dt="2020-09-26T03:54:04.594" v="3624" actId="478"/>
          <ac:spMkLst>
            <pc:docMk/>
            <pc:sldMk cId="1455213633" sldId="261"/>
            <ac:spMk id="5" creationId="{66268FA0-5F94-4034-B51B-418AB48D0A11}"/>
          </ac:spMkLst>
        </pc:spChg>
        <pc:spChg chg="mod">
          <ac:chgData name="Jacky" userId="83c4274b-f003-4398-9204-ec83f28a5da3" providerId="ADAL" clId="{C4CFC155-D471-4E61-9633-B64C351DF7DE}" dt="2020-09-26T04:02:55.819" v="4017" actId="1038"/>
          <ac:spMkLst>
            <pc:docMk/>
            <pc:sldMk cId="1455213633" sldId="261"/>
            <ac:spMk id="6" creationId="{16235682-309F-4298-93A8-3A65DC7D1145}"/>
          </ac:spMkLst>
        </pc:spChg>
        <pc:spChg chg="del mod">
          <ac:chgData name="Jacky" userId="83c4274b-f003-4398-9204-ec83f28a5da3" providerId="ADAL" clId="{C4CFC155-D471-4E61-9633-B64C351DF7DE}" dt="2020-09-26T03:54:04.594" v="3624" actId="478"/>
          <ac:spMkLst>
            <pc:docMk/>
            <pc:sldMk cId="1455213633" sldId="261"/>
            <ac:spMk id="7" creationId="{B13E1406-40AC-48BD-AB54-BC3EAF842B49}"/>
          </ac:spMkLst>
        </pc:spChg>
        <pc:spChg chg="add del mod">
          <ac:chgData name="Jacky" userId="83c4274b-f003-4398-9204-ec83f28a5da3" providerId="ADAL" clId="{C4CFC155-D471-4E61-9633-B64C351DF7DE}" dt="2020-09-26T03:48:16.026" v="3354" actId="478"/>
          <ac:spMkLst>
            <pc:docMk/>
            <pc:sldMk cId="1455213633" sldId="261"/>
            <ac:spMk id="8" creationId="{FF5EFD0C-DE86-4306-86F0-27100BE38AFC}"/>
          </ac:spMkLst>
        </pc:spChg>
        <pc:spChg chg="del mod">
          <ac:chgData name="Jacky" userId="83c4274b-f003-4398-9204-ec83f28a5da3" providerId="ADAL" clId="{C4CFC155-D471-4E61-9633-B64C351DF7DE}" dt="2020-09-26T03:54:04.594" v="3624" actId="478"/>
          <ac:spMkLst>
            <pc:docMk/>
            <pc:sldMk cId="1455213633" sldId="261"/>
            <ac:spMk id="10" creationId="{DE27650C-6770-4C0A-A0F2-08915FE7FA7B}"/>
          </ac:spMkLst>
        </pc:spChg>
        <pc:spChg chg="add mod">
          <ac:chgData name="Jacky" userId="83c4274b-f003-4398-9204-ec83f28a5da3" providerId="ADAL" clId="{C4CFC155-D471-4E61-9633-B64C351DF7DE}" dt="2020-09-26T03:48:45.440" v="3381" actId="1035"/>
          <ac:spMkLst>
            <pc:docMk/>
            <pc:sldMk cId="1455213633" sldId="261"/>
            <ac:spMk id="11" creationId="{A6918E46-73C9-4AE3-9AA9-B1CCF513D2AD}"/>
          </ac:spMkLst>
        </pc:spChg>
        <pc:spChg chg="del mod">
          <ac:chgData name="Jacky" userId="83c4274b-f003-4398-9204-ec83f28a5da3" providerId="ADAL" clId="{C4CFC155-D471-4E61-9633-B64C351DF7DE}" dt="2020-09-26T03:54:05.698" v="3625" actId="478"/>
          <ac:spMkLst>
            <pc:docMk/>
            <pc:sldMk cId="1455213633" sldId="261"/>
            <ac:spMk id="18" creationId="{9D7A1F83-A956-4ECC-B5FE-D91257FB3FF7}"/>
          </ac:spMkLst>
        </pc:spChg>
        <pc:spChg chg="add mod">
          <ac:chgData name="Jacky" userId="83c4274b-f003-4398-9204-ec83f28a5da3" providerId="ADAL" clId="{C4CFC155-D471-4E61-9633-B64C351DF7DE}" dt="2020-09-26T03:53:01.016" v="3564" actId="1037"/>
          <ac:spMkLst>
            <pc:docMk/>
            <pc:sldMk cId="1455213633" sldId="261"/>
            <ac:spMk id="19" creationId="{7CB6EAA4-9EB1-4BBB-8383-DFA27DB2BE55}"/>
          </ac:spMkLst>
        </pc:spChg>
        <pc:spChg chg="add mod">
          <ac:chgData name="Jacky" userId="83c4274b-f003-4398-9204-ec83f28a5da3" providerId="ADAL" clId="{C4CFC155-D471-4E61-9633-B64C351DF7DE}" dt="2020-09-26T03:53:18.344" v="3584" actId="1036"/>
          <ac:spMkLst>
            <pc:docMk/>
            <pc:sldMk cId="1455213633" sldId="261"/>
            <ac:spMk id="20" creationId="{40BFC8C4-C719-4A3B-A592-1D671D3C30BA}"/>
          </ac:spMkLst>
        </pc:spChg>
        <pc:spChg chg="del mod">
          <ac:chgData name="Jacky" userId="83c4274b-f003-4398-9204-ec83f28a5da3" providerId="ADAL" clId="{C4CFC155-D471-4E61-9633-B64C351DF7DE}" dt="2020-09-26T03:54:04.594" v="3624" actId="478"/>
          <ac:spMkLst>
            <pc:docMk/>
            <pc:sldMk cId="1455213633" sldId="261"/>
            <ac:spMk id="25" creationId="{F39F6363-85C4-4D55-B1B2-92A44D4CCCEA}"/>
          </ac:spMkLst>
        </pc:spChg>
        <pc:spChg chg="mod">
          <ac:chgData name="Jacky" userId="83c4274b-f003-4398-9204-ec83f28a5da3" providerId="ADAL" clId="{C4CFC155-D471-4E61-9633-B64C351DF7DE}" dt="2020-09-26T03:55:03.106" v="3637" actId="1076"/>
          <ac:spMkLst>
            <pc:docMk/>
            <pc:sldMk cId="1455213633" sldId="261"/>
            <ac:spMk id="27" creationId="{BA20D686-8FE2-4DF5-8DBA-A9A901CFDCF6}"/>
          </ac:spMkLst>
        </pc:spChg>
        <pc:spChg chg="del mod">
          <ac:chgData name="Jacky" userId="83c4274b-f003-4398-9204-ec83f28a5da3" providerId="ADAL" clId="{C4CFC155-D471-4E61-9633-B64C351DF7DE}" dt="2020-09-26T03:54:04.594" v="3624" actId="478"/>
          <ac:spMkLst>
            <pc:docMk/>
            <pc:sldMk cId="1455213633" sldId="261"/>
            <ac:spMk id="50" creationId="{EF377CEA-07BC-4539-8A6A-1795D6A0FB3C}"/>
          </ac:spMkLst>
        </pc:spChg>
        <pc:spChg chg="mod">
          <ac:chgData name="Jacky" userId="83c4274b-f003-4398-9204-ec83f28a5da3" providerId="ADAL" clId="{C4CFC155-D471-4E61-9633-B64C351DF7DE}" dt="2020-09-26T03:53:06.858" v="3565" actId="1076"/>
          <ac:spMkLst>
            <pc:docMk/>
            <pc:sldMk cId="1455213633" sldId="261"/>
            <ac:spMk id="58" creationId="{F72FA9AD-31C4-4E2C-9338-0832373EF825}"/>
          </ac:spMkLst>
        </pc:spChg>
        <pc:spChg chg="del mod">
          <ac:chgData name="Jacky" userId="83c4274b-f003-4398-9204-ec83f28a5da3" providerId="ADAL" clId="{C4CFC155-D471-4E61-9633-B64C351DF7DE}" dt="2020-09-26T03:54:10.210" v="3628" actId="478"/>
          <ac:spMkLst>
            <pc:docMk/>
            <pc:sldMk cId="1455213633" sldId="261"/>
            <ac:spMk id="60" creationId="{E35C163C-86C5-4DA3-B6BF-2CF149681C46}"/>
          </ac:spMkLst>
        </pc:spChg>
        <pc:spChg chg="del mod">
          <ac:chgData name="Jacky" userId="83c4274b-f003-4398-9204-ec83f28a5da3" providerId="ADAL" clId="{C4CFC155-D471-4E61-9633-B64C351DF7DE}" dt="2020-09-26T03:54:10.210" v="3628" actId="478"/>
          <ac:spMkLst>
            <pc:docMk/>
            <pc:sldMk cId="1455213633" sldId="261"/>
            <ac:spMk id="61" creationId="{F4ED7BE3-C759-4CA7-880E-4B904E5E8A9F}"/>
          </ac:spMkLst>
        </pc:spChg>
        <pc:spChg chg="add mod">
          <ac:chgData name="Jacky" userId="83c4274b-f003-4398-9204-ec83f28a5da3" providerId="ADAL" clId="{C4CFC155-D471-4E61-9633-B64C351DF7DE}" dt="2020-09-26T03:56:39.850" v="3776" actId="1038"/>
          <ac:spMkLst>
            <pc:docMk/>
            <pc:sldMk cId="1455213633" sldId="261"/>
            <ac:spMk id="64" creationId="{1515EFC3-46F9-4059-92DA-6F3C30CC877F}"/>
          </ac:spMkLst>
        </pc:spChg>
        <pc:spChg chg="del mod">
          <ac:chgData name="Jacky" userId="83c4274b-f003-4398-9204-ec83f28a5da3" providerId="ADAL" clId="{C4CFC155-D471-4E61-9633-B64C351DF7DE}" dt="2020-09-26T03:54:10.210" v="3628" actId="478"/>
          <ac:spMkLst>
            <pc:docMk/>
            <pc:sldMk cId="1455213633" sldId="261"/>
            <ac:spMk id="66" creationId="{875DA14F-218C-44FE-8D34-95BB29E18C7D}"/>
          </ac:spMkLst>
        </pc:spChg>
        <pc:spChg chg="del mod">
          <ac:chgData name="Jacky" userId="83c4274b-f003-4398-9204-ec83f28a5da3" providerId="ADAL" clId="{C4CFC155-D471-4E61-9633-B64C351DF7DE}" dt="2020-09-26T03:54:10.210" v="3628" actId="478"/>
          <ac:spMkLst>
            <pc:docMk/>
            <pc:sldMk cId="1455213633" sldId="261"/>
            <ac:spMk id="68" creationId="{E382DC29-7FF8-4CB8-A38E-B7A19CDB2653}"/>
          </ac:spMkLst>
        </pc:spChg>
        <pc:spChg chg="del mod">
          <ac:chgData name="Jacky" userId="83c4274b-f003-4398-9204-ec83f28a5da3" providerId="ADAL" clId="{C4CFC155-D471-4E61-9633-B64C351DF7DE}" dt="2020-09-26T03:54:10.210" v="3628" actId="478"/>
          <ac:spMkLst>
            <pc:docMk/>
            <pc:sldMk cId="1455213633" sldId="261"/>
            <ac:spMk id="71" creationId="{90B0B7B6-893C-4592-8984-E2008756FDD7}"/>
          </ac:spMkLst>
        </pc:spChg>
        <pc:spChg chg="del mod">
          <ac:chgData name="Jacky" userId="83c4274b-f003-4398-9204-ec83f28a5da3" providerId="ADAL" clId="{C4CFC155-D471-4E61-9633-B64C351DF7DE}" dt="2020-09-26T03:54:10.210" v="3628" actId="478"/>
          <ac:spMkLst>
            <pc:docMk/>
            <pc:sldMk cId="1455213633" sldId="261"/>
            <ac:spMk id="72" creationId="{7BA8B330-02AD-4DA6-8A5F-A5DE798A66C9}"/>
          </ac:spMkLst>
        </pc:spChg>
        <pc:spChg chg="add mod">
          <ac:chgData name="Jacky" userId="83c4274b-f003-4398-9204-ec83f28a5da3" providerId="ADAL" clId="{C4CFC155-D471-4E61-9633-B64C351DF7DE}" dt="2020-09-26T04:01:14.756" v="3983" actId="1035"/>
          <ac:spMkLst>
            <pc:docMk/>
            <pc:sldMk cId="1455213633" sldId="261"/>
            <ac:spMk id="78" creationId="{51E7DF64-8236-4E45-8704-6DEB51C7782F}"/>
          </ac:spMkLst>
        </pc:spChg>
        <pc:spChg chg="add del mod">
          <ac:chgData name="Jacky" userId="83c4274b-f003-4398-9204-ec83f28a5da3" providerId="ADAL" clId="{C4CFC155-D471-4E61-9633-B64C351DF7DE}" dt="2020-09-26T04:00:17.155" v="3904" actId="478"/>
          <ac:spMkLst>
            <pc:docMk/>
            <pc:sldMk cId="1455213633" sldId="261"/>
            <ac:spMk id="80" creationId="{6F14F934-96C5-48D4-992C-DF27D2D874E1}"/>
          </ac:spMkLst>
        </pc:spChg>
        <pc:spChg chg="add mod">
          <ac:chgData name="Jacky" userId="83c4274b-f003-4398-9204-ec83f28a5da3" providerId="ADAL" clId="{C4CFC155-D471-4E61-9633-B64C351DF7DE}" dt="2020-09-26T04:01:11.906" v="3981" actId="14100"/>
          <ac:spMkLst>
            <pc:docMk/>
            <pc:sldMk cId="1455213633" sldId="261"/>
            <ac:spMk id="81" creationId="{C8223F5B-8E5C-40FB-BFA1-1D304FCD3074}"/>
          </ac:spMkLst>
        </pc:spChg>
        <pc:spChg chg="mod">
          <ac:chgData name="Jacky" userId="83c4274b-f003-4398-9204-ec83f28a5da3" providerId="ADAL" clId="{C4CFC155-D471-4E61-9633-B64C351DF7DE}" dt="2020-09-26T03:53:16.257" v="3576" actId="1036"/>
          <ac:spMkLst>
            <pc:docMk/>
            <pc:sldMk cId="1455213633" sldId="261"/>
            <ac:spMk id="82" creationId="{59F329F8-A824-4E0B-8D37-80EA757A2527}"/>
          </ac:spMkLst>
        </pc:spChg>
        <pc:spChg chg="add mod">
          <ac:chgData name="Jacky" userId="83c4274b-f003-4398-9204-ec83f28a5da3" providerId="ADAL" clId="{C4CFC155-D471-4E61-9633-B64C351DF7DE}" dt="2020-09-26T04:01:04.740" v="3972" actId="1038"/>
          <ac:spMkLst>
            <pc:docMk/>
            <pc:sldMk cId="1455213633" sldId="261"/>
            <ac:spMk id="83" creationId="{17C89E5C-9FB8-4F1F-BCE6-FB19269F37ED}"/>
          </ac:spMkLst>
        </pc:spChg>
        <pc:spChg chg="del mod">
          <ac:chgData name="Jacky" userId="83c4274b-f003-4398-9204-ec83f28a5da3" providerId="ADAL" clId="{C4CFC155-D471-4E61-9633-B64C351DF7DE}" dt="2020-09-26T03:54:10.210" v="3628" actId="478"/>
          <ac:spMkLst>
            <pc:docMk/>
            <pc:sldMk cId="1455213633" sldId="261"/>
            <ac:spMk id="84" creationId="{13B9D4DB-A7E9-43E2-B1E6-93647BF3AF91}"/>
          </ac:spMkLst>
        </pc:spChg>
        <pc:spChg chg="add mod">
          <ac:chgData name="Jacky" userId="83c4274b-f003-4398-9204-ec83f28a5da3" providerId="ADAL" clId="{C4CFC155-D471-4E61-9633-B64C351DF7DE}" dt="2020-09-26T04:02:22.320" v="4002" actId="20577"/>
          <ac:spMkLst>
            <pc:docMk/>
            <pc:sldMk cId="1455213633" sldId="261"/>
            <ac:spMk id="85" creationId="{851DEE81-817E-4BEF-93FE-96D0F6CADCF8}"/>
          </ac:spMkLst>
        </pc:spChg>
        <pc:spChg chg="add mod">
          <ac:chgData name="Jacky" userId="83c4274b-f003-4398-9204-ec83f28a5da3" providerId="ADAL" clId="{C4CFC155-D471-4E61-9633-B64C351DF7DE}" dt="2020-09-26T04:00:26.393" v="3909" actId="20577"/>
          <ac:spMkLst>
            <pc:docMk/>
            <pc:sldMk cId="1455213633" sldId="261"/>
            <ac:spMk id="86" creationId="{7E1864FC-70C0-476D-9775-6C9354E5DE31}"/>
          </ac:spMkLst>
        </pc:spChg>
        <pc:spChg chg="del mod">
          <ac:chgData name="Jacky" userId="83c4274b-f003-4398-9204-ec83f28a5da3" providerId="ADAL" clId="{C4CFC155-D471-4E61-9633-B64C351DF7DE}" dt="2020-09-26T03:54:18.636" v="3629" actId="478"/>
          <ac:spMkLst>
            <pc:docMk/>
            <pc:sldMk cId="1455213633" sldId="261"/>
            <ac:spMk id="100" creationId="{61D3EF0B-818C-469E-96C3-EB7EE02FF75A}"/>
          </ac:spMkLst>
        </pc:spChg>
        <pc:spChg chg="del mod">
          <ac:chgData name="Jacky" userId="83c4274b-f003-4398-9204-ec83f28a5da3" providerId="ADAL" clId="{C4CFC155-D471-4E61-9633-B64C351DF7DE}" dt="2020-09-26T03:54:18.636" v="3629" actId="478"/>
          <ac:spMkLst>
            <pc:docMk/>
            <pc:sldMk cId="1455213633" sldId="261"/>
            <ac:spMk id="105" creationId="{AA7A2821-2109-4BD6-B2BA-78147DA97583}"/>
          </ac:spMkLst>
        </pc:spChg>
        <pc:spChg chg="del mod">
          <ac:chgData name="Jacky" userId="83c4274b-f003-4398-9204-ec83f28a5da3" providerId="ADAL" clId="{C4CFC155-D471-4E61-9633-B64C351DF7DE}" dt="2020-09-26T03:54:08.603" v="3627" actId="478"/>
          <ac:spMkLst>
            <pc:docMk/>
            <pc:sldMk cId="1455213633" sldId="261"/>
            <ac:spMk id="116" creationId="{721A7540-5688-4536-B6CF-C105C2F7651F}"/>
          </ac:spMkLst>
        </pc:spChg>
        <pc:spChg chg="add mod">
          <ac:chgData name="Jacky" userId="83c4274b-f003-4398-9204-ec83f28a5da3" providerId="ADAL" clId="{C4CFC155-D471-4E61-9633-B64C351DF7DE}" dt="2020-09-26T04:02:03.937" v="3998" actId="1076"/>
          <ac:spMkLst>
            <pc:docMk/>
            <pc:sldMk cId="1455213633" sldId="261"/>
            <ac:spMk id="122" creationId="{14DEBA1E-1011-4F1E-80BC-DF9D7243034A}"/>
          </ac:spMkLst>
        </pc:spChg>
        <pc:spChg chg="add mod">
          <ac:chgData name="Jacky" userId="83c4274b-f003-4398-9204-ec83f28a5da3" providerId="ADAL" clId="{C4CFC155-D471-4E61-9633-B64C351DF7DE}" dt="2020-09-26T04:02:20.122" v="4000" actId="1076"/>
          <ac:spMkLst>
            <pc:docMk/>
            <pc:sldMk cId="1455213633" sldId="261"/>
            <ac:spMk id="125" creationId="{8D5C1976-F36C-42AA-93E0-547A7B5247DD}"/>
          </ac:spMkLst>
        </pc:spChg>
        <pc:spChg chg="del mod">
          <ac:chgData name="Jacky" userId="83c4274b-f003-4398-9204-ec83f28a5da3" providerId="ADAL" clId="{C4CFC155-D471-4E61-9633-B64C351DF7DE}" dt="2020-09-26T03:54:18.636" v="3629" actId="478"/>
          <ac:spMkLst>
            <pc:docMk/>
            <pc:sldMk cId="1455213633" sldId="261"/>
            <ac:spMk id="127" creationId="{6183F1D2-F5E0-4453-AB9E-811B37096883}"/>
          </ac:spMkLst>
        </pc:spChg>
        <pc:spChg chg="add mod">
          <ac:chgData name="Jacky" userId="83c4274b-f003-4398-9204-ec83f28a5da3" providerId="ADAL" clId="{C4CFC155-D471-4E61-9633-B64C351DF7DE}" dt="2020-09-26T04:02:33.330" v="4004" actId="1076"/>
          <ac:spMkLst>
            <pc:docMk/>
            <pc:sldMk cId="1455213633" sldId="261"/>
            <ac:spMk id="128" creationId="{979D9FAD-E74C-4B13-9A1A-A279A1CB07BF}"/>
          </ac:spMkLst>
        </pc:spChg>
        <pc:spChg chg="del mod">
          <ac:chgData name="Jacky" userId="83c4274b-f003-4398-9204-ec83f28a5da3" providerId="ADAL" clId="{C4CFC155-D471-4E61-9633-B64C351DF7DE}" dt="2020-09-26T03:54:18.636" v="3629" actId="478"/>
          <ac:spMkLst>
            <pc:docMk/>
            <pc:sldMk cId="1455213633" sldId="261"/>
            <ac:spMk id="129" creationId="{715A1D96-41BF-4D19-9E4D-646D34216C92}"/>
          </ac:spMkLst>
        </pc:spChg>
        <pc:spChg chg="del mod">
          <ac:chgData name="Jacky" userId="83c4274b-f003-4398-9204-ec83f28a5da3" providerId="ADAL" clId="{C4CFC155-D471-4E61-9633-B64C351DF7DE}" dt="2020-09-26T03:54:18.636" v="3629" actId="478"/>
          <ac:spMkLst>
            <pc:docMk/>
            <pc:sldMk cId="1455213633" sldId="261"/>
            <ac:spMk id="131" creationId="{F7C6D794-6923-452B-AF37-A966786D4951}"/>
          </ac:spMkLst>
        </pc:spChg>
        <pc:spChg chg="del mod">
          <ac:chgData name="Jacky" userId="83c4274b-f003-4398-9204-ec83f28a5da3" providerId="ADAL" clId="{C4CFC155-D471-4E61-9633-B64C351DF7DE}" dt="2020-09-26T03:54:18.636" v="3629" actId="478"/>
          <ac:spMkLst>
            <pc:docMk/>
            <pc:sldMk cId="1455213633" sldId="261"/>
            <ac:spMk id="133" creationId="{5745DECF-F579-4B3B-865B-F9DA1395866D}"/>
          </ac:spMkLst>
        </pc:spChg>
        <pc:spChg chg="add mod">
          <ac:chgData name="Jacky" userId="83c4274b-f003-4398-9204-ec83f28a5da3" providerId="ADAL" clId="{C4CFC155-D471-4E61-9633-B64C351DF7DE}" dt="2020-09-26T04:02:39.074" v="4006" actId="1076"/>
          <ac:spMkLst>
            <pc:docMk/>
            <pc:sldMk cId="1455213633" sldId="261"/>
            <ac:spMk id="136" creationId="{6A9C08E3-985B-4587-918E-3F4B0966A43D}"/>
          </ac:spMkLst>
        </pc:spChg>
        <pc:cxnChg chg="del mod">
          <ac:chgData name="Jacky" userId="83c4274b-f003-4398-9204-ec83f28a5da3" providerId="ADAL" clId="{C4CFC155-D471-4E61-9633-B64C351DF7DE}" dt="2020-09-26T03:54:04.594" v="3624" actId="478"/>
          <ac:cxnSpMkLst>
            <pc:docMk/>
            <pc:sldMk cId="1455213633" sldId="261"/>
            <ac:cxnSpMk id="15" creationId="{87CD4F3E-B4F6-4A8C-A9EA-A077532D0FB2}"/>
          </ac:cxnSpMkLst>
        </pc:cxnChg>
        <pc:cxnChg chg="del mod">
          <ac:chgData name="Jacky" userId="83c4274b-f003-4398-9204-ec83f28a5da3" providerId="ADAL" clId="{C4CFC155-D471-4E61-9633-B64C351DF7DE}" dt="2020-09-26T03:54:04.594" v="3624" actId="478"/>
          <ac:cxnSpMkLst>
            <pc:docMk/>
            <pc:sldMk cId="1455213633" sldId="261"/>
            <ac:cxnSpMk id="16" creationId="{84E9236C-5B72-49DC-9B85-3119A50C2FB8}"/>
          </ac:cxnSpMkLst>
        </pc:cxnChg>
        <pc:cxnChg chg="mod">
          <ac:chgData name="Jacky" userId="83c4274b-f003-4398-9204-ec83f28a5da3" providerId="ADAL" clId="{C4CFC155-D471-4E61-9633-B64C351DF7DE}" dt="2020-09-26T03:48:45.440" v="3381" actId="1035"/>
          <ac:cxnSpMkLst>
            <pc:docMk/>
            <pc:sldMk cId="1455213633" sldId="261"/>
            <ac:cxnSpMk id="22" creationId="{1A8CFE14-5379-4C96-B911-FB98857E179D}"/>
          </ac:cxnSpMkLst>
        </pc:cxnChg>
        <pc:cxnChg chg="del mod">
          <ac:chgData name="Jacky" userId="83c4274b-f003-4398-9204-ec83f28a5da3" providerId="ADAL" clId="{C4CFC155-D471-4E61-9633-B64C351DF7DE}" dt="2020-09-26T03:52:28.838" v="3529" actId="478"/>
          <ac:cxnSpMkLst>
            <pc:docMk/>
            <pc:sldMk cId="1455213633" sldId="261"/>
            <ac:cxnSpMk id="28" creationId="{F077BD8A-F64E-4A62-9447-BF274121BFAF}"/>
          </ac:cxnSpMkLst>
        </pc:cxnChg>
        <pc:cxnChg chg="mod">
          <ac:chgData name="Jacky" userId="83c4274b-f003-4398-9204-ec83f28a5da3" providerId="ADAL" clId="{C4CFC155-D471-4E61-9633-B64C351DF7DE}" dt="2020-09-26T03:53:18.344" v="3584" actId="1036"/>
          <ac:cxnSpMkLst>
            <pc:docMk/>
            <pc:sldMk cId="1455213633" sldId="261"/>
            <ac:cxnSpMk id="37" creationId="{89DD3A49-E681-4F1E-866D-E3675C34701B}"/>
          </ac:cxnSpMkLst>
        </pc:cxnChg>
        <pc:cxnChg chg="del mod">
          <ac:chgData name="Jacky" userId="83c4274b-f003-4398-9204-ec83f28a5da3" providerId="ADAL" clId="{C4CFC155-D471-4E61-9633-B64C351DF7DE}" dt="2020-09-26T03:50:34.349" v="3447" actId="478"/>
          <ac:cxnSpMkLst>
            <pc:docMk/>
            <pc:sldMk cId="1455213633" sldId="261"/>
            <ac:cxnSpMk id="46" creationId="{B2502A61-D3A1-4882-B403-B6D35E5D5012}"/>
          </ac:cxnSpMkLst>
        </pc:cxnChg>
        <pc:cxnChg chg="mod">
          <ac:chgData name="Jacky" userId="83c4274b-f003-4398-9204-ec83f28a5da3" providerId="ADAL" clId="{C4CFC155-D471-4E61-9633-B64C351DF7DE}" dt="2020-09-26T03:53:01.016" v="3564" actId="1037"/>
          <ac:cxnSpMkLst>
            <pc:docMk/>
            <pc:sldMk cId="1455213633" sldId="261"/>
            <ac:cxnSpMk id="49" creationId="{C320B7C6-F995-447A-A759-B552CA0B07A9}"/>
          </ac:cxnSpMkLst>
        </pc:cxnChg>
        <pc:cxnChg chg="del mod">
          <ac:chgData name="Jacky" userId="83c4274b-f003-4398-9204-ec83f28a5da3" providerId="ADAL" clId="{C4CFC155-D471-4E61-9633-B64C351DF7DE}" dt="2020-09-26T03:54:10.210" v="3628" actId="478"/>
          <ac:cxnSpMkLst>
            <pc:docMk/>
            <pc:sldMk cId="1455213633" sldId="261"/>
            <ac:cxnSpMk id="63" creationId="{8F6EA895-42CA-4C0E-806E-B05552999CA2}"/>
          </ac:cxnSpMkLst>
        </pc:cxnChg>
        <pc:cxnChg chg="del mod">
          <ac:chgData name="Jacky" userId="83c4274b-f003-4398-9204-ec83f28a5da3" providerId="ADAL" clId="{C4CFC155-D471-4E61-9633-B64C351DF7DE}" dt="2020-09-26T03:54:18.636" v="3629" actId="478"/>
          <ac:cxnSpMkLst>
            <pc:docMk/>
            <pc:sldMk cId="1455213633" sldId="261"/>
            <ac:cxnSpMk id="65" creationId="{24A1DC19-2D8E-4BBB-AAB5-9DACBAFBB2B5}"/>
          </ac:cxnSpMkLst>
        </pc:cxnChg>
        <pc:cxnChg chg="del mod">
          <ac:chgData name="Jacky" userId="83c4274b-f003-4398-9204-ec83f28a5da3" providerId="ADAL" clId="{C4CFC155-D471-4E61-9633-B64C351DF7DE}" dt="2020-09-26T03:54:10.210" v="3628" actId="478"/>
          <ac:cxnSpMkLst>
            <pc:docMk/>
            <pc:sldMk cId="1455213633" sldId="261"/>
            <ac:cxnSpMk id="67" creationId="{F6C6EBB0-E801-4BE0-8376-1752D897B4B9}"/>
          </ac:cxnSpMkLst>
        </pc:cxnChg>
        <pc:cxnChg chg="del mod">
          <ac:chgData name="Jacky" userId="83c4274b-f003-4398-9204-ec83f28a5da3" providerId="ADAL" clId="{C4CFC155-D471-4E61-9633-B64C351DF7DE}" dt="2020-09-26T03:54:10.210" v="3628" actId="478"/>
          <ac:cxnSpMkLst>
            <pc:docMk/>
            <pc:sldMk cId="1455213633" sldId="261"/>
            <ac:cxnSpMk id="69" creationId="{F75B3654-96F9-40D2-B515-49ECE18E8559}"/>
          </ac:cxnSpMkLst>
        </pc:cxnChg>
        <pc:cxnChg chg="del mod">
          <ac:chgData name="Jacky" userId="83c4274b-f003-4398-9204-ec83f28a5da3" providerId="ADAL" clId="{C4CFC155-D471-4E61-9633-B64C351DF7DE}" dt="2020-09-26T03:54:10.210" v="3628" actId="478"/>
          <ac:cxnSpMkLst>
            <pc:docMk/>
            <pc:sldMk cId="1455213633" sldId="261"/>
            <ac:cxnSpMk id="70" creationId="{2D5CE7DB-F1B9-4E00-A61E-4B65AF16FAF5}"/>
          </ac:cxnSpMkLst>
        </pc:cxnChg>
        <pc:cxnChg chg="del mod">
          <ac:chgData name="Jacky" userId="83c4274b-f003-4398-9204-ec83f28a5da3" providerId="ADAL" clId="{C4CFC155-D471-4E61-9633-B64C351DF7DE}" dt="2020-09-26T03:50:34.933" v="3448" actId="478"/>
          <ac:cxnSpMkLst>
            <pc:docMk/>
            <pc:sldMk cId="1455213633" sldId="261"/>
            <ac:cxnSpMk id="73" creationId="{1862C54A-3903-4913-B96C-CB2742164458}"/>
          </ac:cxnSpMkLst>
        </pc:cxnChg>
        <pc:cxnChg chg="add del mod">
          <ac:chgData name="Jacky" userId="83c4274b-f003-4398-9204-ec83f28a5da3" providerId="ADAL" clId="{C4CFC155-D471-4E61-9633-B64C351DF7DE}" dt="2020-09-26T03:54:31.845" v="3631" actId="478"/>
          <ac:cxnSpMkLst>
            <pc:docMk/>
            <pc:sldMk cId="1455213633" sldId="261"/>
            <ac:cxnSpMk id="74" creationId="{D043D53A-AD62-4074-86FC-7A33F7D139BB}"/>
          </ac:cxnSpMkLst>
        </pc:cxnChg>
        <pc:cxnChg chg="add del mod">
          <ac:chgData name="Jacky" userId="83c4274b-f003-4398-9204-ec83f28a5da3" providerId="ADAL" clId="{C4CFC155-D471-4E61-9633-B64C351DF7DE}" dt="2020-09-26T03:55:05.090" v="3638" actId="478"/>
          <ac:cxnSpMkLst>
            <pc:docMk/>
            <pc:sldMk cId="1455213633" sldId="261"/>
            <ac:cxnSpMk id="75" creationId="{270D4472-955E-4D5B-8E28-66548F34D1DB}"/>
          </ac:cxnSpMkLst>
        </pc:cxnChg>
        <pc:cxnChg chg="add mod">
          <ac:chgData name="Jacky" userId="83c4274b-f003-4398-9204-ec83f28a5da3" providerId="ADAL" clId="{C4CFC155-D471-4E61-9633-B64C351DF7DE}" dt="2020-09-26T03:55:03.106" v="3637" actId="1076"/>
          <ac:cxnSpMkLst>
            <pc:docMk/>
            <pc:sldMk cId="1455213633" sldId="261"/>
            <ac:cxnSpMk id="79" creationId="{C23FA0E4-4F25-446A-9B66-2C410F257E02}"/>
          </ac:cxnSpMkLst>
        </pc:cxnChg>
        <pc:cxnChg chg="del mod">
          <ac:chgData name="Jacky" userId="83c4274b-f003-4398-9204-ec83f28a5da3" providerId="ADAL" clId="{C4CFC155-D471-4E61-9633-B64C351DF7DE}" dt="2020-09-26T03:54:10.210" v="3628" actId="478"/>
          <ac:cxnSpMkLst>
            <pc:docMk/>
            <pc:sldMk cId="1455213633" sldId="261"/>
            <ac:cxnSpMk id="87" creationId="{70F107CA-9542-4759-B418-B26D32A3669D}"/>
          </ac:cxnSpMkLst>
        </pc:cxnChg>
        <pc:cxnChg chg="add mod">
          <ac:chgData name="Jacky" userId="83c4274b-f003-4398-9204-ec83f28a5da3" providerId="ADAL" clId="{C4CFC155-D471-4E61-9633-B64C351DF7DE}" dt="2020-09-26T03:55:11.690" v="3641" actId="14100"/>
          <ac:cxnSpMkLst>
            <pc:docMk/>
            <pc:sldMk cId="1455213633" sldId="261"/>
            <ac:cxnSpMk id="88" creationId="{46204B8A-42D6-40B4-8CC8-D1F8AC071FF9}"/>
          </ac:cxnSpMkLst>
        </pc:cxnChg>
        <pc:cxnChg chg="add mod">
          <ac:chgData name="Jacky" userId="83c4274b-f003-4398-9204-ec83f28a5da3" providerId="ADAL" clId="{C4CFC155-D471-4E61-9633-B64C351DF7DE}" dt="2020-09-26T03:56:39.850" v="3776" actId="1038"/>
          <ac:cxnSpMkLst>
            <pc:docMk/>
            <pc:sldMk cId="1455213633" sldId="261"/>
            <ac:cxnSpMk id="93" creationId="{22968B8C-4EC3-42D6-934E-72DFFF3666F8}"/>
          </ac:cxnSpMkLst>
        </pc:cxnChg>
        <pc:cxnChg chg="add mod">
          <ac:chgData name="Jacky" userId="83c4274b-f003-4398-9204-ec83f28a5da3" providerId="ADAL" clId="{C4CFC155-D471-4E61-9633-B64C351DF7DE}" dt="2020-09-26T04:01:14.756" v="3983" actId="1035"/>
          <ac:cxnSpMkLst>
            <pc:docMk/>
            <pc:sldMk cId="1455213633" sldId="261"/>
            <ac:cxnSpMk id="107" creationId="{2E44EF3F-6953-4B4A-8AC7-C97E7EDC15D5}"/>
          </ac:cxnSpMkLst>
        </pc:cxnChg>
        <pc:cxnChg chg="del mod">
          <ac:chgData name="Jacky" userId="83c4274b-f003-4398-9204-ec83f28a5da3" providerId="ADAL" clId="{C4CFC155-D471-4E61-9633-B64C351DF7DE}" dt="2020-09-26T03:54:18.636" v="3629" actId="478"/>
          <ac:cxnSpMkLst>
            <pc:docMk/>
            <pc:sldMk cId="1455213633" sldId="261"/>
            <ac:cxnSpMk id="108" creationId="{438FDDF5-95A0-4165-90EC-27E9A1D64AA8}"/>
          </ac:cxnSpMkLst>
        </pc:cxnChg>
        <pc:cxnChg chg="add mod">
          <ac:chgData name="Jacky" userId="83c4274b-f003-4398-9204-ec83f28a5da3" providerId="ADAL" clId="{C4CFC155-D471-4E61-9633-B64C351DF7DE}" dt="2020-09-26T04:01:14.756" v="3983" actId="1035"/>
          <ac:cxnSpMkLst>
            <pc:docMk/>
            <pc:sldMk cId="1455213633" sldId="261"/>
            <ac:cxnSpMk id="114" creationId="{FCB70485-D101-4330-AFFC-06CB1AC7E879}"/>
          </ac:cxnSpMkLst>
        </pc:cxnChg>
        <pc:cxnChg chg="del mod">
          <ac:chgData name="Jacky" userId="83c4274b-f003-4398-9204-ec83f28a5da3" providerId="ADAL" clId="{C4CFC155-D471-4E61-9633-B64C351DF7DE}" dt="2020-09-26T03:54:08.025" v="3626" actId="478"/>
          <ac:cxnSpMkLst>
            <pc:docMk/>
            <pc:sldMk cId="1455213633" sldId="261"/>
            <ac:cxnSpMk id="117" creationId="{20F99A5C-2E56-403C-AB43-676361D34E09}"/>
          </ac:cxnSpMkLst>
        </pc:cxnChg>
        <pc:cxnChg chg="add mod">
          <ac:chgData name="Jacky" userId="83c4274b-f003-4398-9204-ec83f28a5da3" providerId="ADAL" clId="{C4CFC155-D471-4E61-9633-B64C351DF7DE}" dt="2020-09-26T04:01:16.627" v="3987" actId="1036"/>
          <ac:cxnSpMkLst>
            <pc:docMk/>
            <pc:sldMk cId="1455213633" sldId="261"/>
            <ac:cxnSpMk id="118" creationId="{239B4ED6-8DF5-4103-A1E8-ED055C9FA34F}"/>
          </ac:cxnSpMkLst>
        </pc:cxnChg>
        <pc:cxnChg chg="del mod">
          <ac:chgData name="Jacky" userId="83c4274b-f003-4398-9204-ec83f28a5da3" providerId="ADAL" clId="{C4CFC155-D471-4E61-9633-B64C351DF7DE}" dt="2020-09-26T03:54:18.636" v="3629" actId="478"/>
          <ac:cxnSpMkLst>
            <pc:docMk/>
            <pc:sldMk cId="1455213633" sldId="261"/>
            <ac:cxnSpMk id="120" creationId="{9AE30CAA-5C11-4194-989E-72D1F0E52219}"/>
          </ac:cxnSpMkLst>
        </pc:cxnChg>
        <pc:cxnChg chg="add mod">
          <ac:chgData name="Jacky" userId="83c4274b-f003-4398-9204-ec83f28a5da3" providerId="ADAL" clId="{C4CFC155-D471-4E61-9633-B64C351DF7DE}" dt="2020-09-26T04:01:24.338" v="3990" actId="14100"/>
          <ac:cxnSpMkLst>
            <pc:docMk/>
            <pc:sldMk cId="1455213633" sldId="261"/>
            <ac:cxnSpMk id="121" creationId="{13740642-05CB-4B9B-85F1-00EAE182D665}"/>
          </ac:cxnSpMkLst>
        </pc:cxnChg>
        <pc:cxnChg chg="del mod">
          <ac:chgData name="Jacky" userId="83c4274b-f003-4398-9204-ec83f28a5da3" providerId="ADAL" clId="{C4CFC155-D471-4E61-9633-B64C351DF7DE}" dt="2020-09-26T03:54:18.636" v="3629" actId="478"/>
          <ac:cxnSpMkLst>
            <pc:docMk/>
            <pc:sldMk cId="1455213633" sldId="261"/>
            <ac:cxnSpMk id="123" creationId="{19ADEBFC-F111-4134-A334-E9F0DD6FA3ED}"/>
          </ac:cxnSpMkLst>
        </pc:cxnChg>
        <pc:cxnChg chg="add mod">
          <ac:chgData name="Jacky" userId="83c4274b-f003-4398-9204-ec83f28a5da3" providerId="ADAL" clId="{C4CFC155-D471-4E61-9633-B64C351DF7DE}" dt="2020-09-26T04:01:32.786" v="3993" actId="14100"/>
          <ac:cxnSpMkLst>
            <pc:docMk/>
            <pc:sldMk cId="1455213633" sldId="261"/>
            <ac:cxnSpMk id="124" creationId="{1F142CB0-F394-4A64-B2F8-778E055259F7}"/>
          </ac:cxnSpMkLst>
        </pc:cxnChg>
        <pc:cxnChg chg="add mod">
          <ac:chgData name="Jacky" userId="83c4274b-f003-4398-9204-ec83f28a5da3" providerId="ADAL" clId="{C4CFC155-D471-4E61-9633-B64C351DF7DE}" dt="2020-09-26T04:01:38.401" v="3996" actId="14100"/>
          <ac:cxnSpMkLst>
            <pc:docMk/>
            <pc:sldMk cId="1455213633" sldId="261"/>
            <ac:cxnSpMk id="126" creationId="{C441B1A7-E5EA-4832-86C4-7AC9BD297B9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0F70-5CBE-4B9F-85AA-0FD57D76F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00F61-B94F-40C7-AA02-1D62B6BF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8F74F-46C8-4D88-A4D6-A8927F53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3213-5834-4CBE-94A1-6D92C0E4FBC4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4781C-07A2-43E1-8D8F-0E447B01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ECA6F-09CC-4681-8156-80C3BB29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7ECB-64F2-4CF2-B0D5-6786E62BD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8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631B-F8F8-47EF-8864-5A0DE656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7BD3D-0680-4452-B1F3-53EC94B27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490B0-9F51-4320-89FB-73EE10EE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3213-5834-4CBE-94A1-6D92C0E4FBC4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8F071-6320-4EC6-9FF4-EF1038FC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9E1F7-BFC4-44BE-9CDA-E6570754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7ECB-64F2-4CF2-B0D5-6786E62BD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85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7BE73-8DB5-49B6-A79C-C2B9DADCC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F1EC-B4BA-4754-B753-84BA01993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C2D0F-9A51-46EB-818B-306136D8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3213-5834-4CBE-94A1-6D92C0E4FBC4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40B85-4729-4EC8-AAAE-C6190439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E5CE-16C2-4FC7-B2DE-CF1F52CD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7ECB-64F2-4CF2-B0D5-6786E62BD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5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6B78-2267-461F-86ED-E58CB542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8FEDE-3E1B-4B19-9DD4-137C2AEF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26ABC-F70C-4B67-A1FB-345D60E9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3213-5834-4CBE-94A1-6D92C0E4FBC4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7B537-02AA-47B4-8D0F-D75F3236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876F2-1EF4-4222-B74C-6071605A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7ECB-64F2-4CF2-B0D5-6786E62BD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233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4D6F-18D9-4CF1-A7A3-F7A1FA9F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C6A24-BC8E-4B12-B047-822051D86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24DD-6E75-466D-9362-997FD1A7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3213-5834-4CBE-94A1-6D92C0E4FBC4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88402-B8D9-4C42-8A2C-B1B51257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E29F-0640-4BBA-89A1-2126E2C9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7ECB-64F2-4CF2-B0D5-6786E62BD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7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577A-9D5B-4450-849F-B530E157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F6B9-410D-4E9D-BA75-AFC6F3044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BCC6B-2FE2-41D5-BD89-937550EB3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06A87-AB03-48BA-81C2-866E22AB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3213-5834-4CBE-94A1-6D92C0E4FBC4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430F2-6074-4C95-B44E-A02346BE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F488E-3274-4BFB-9F87-71A081C4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7ECB-64F2-4CF2-B0D5-6786E62BD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96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5DCD-660B-4C7C-B8E4-94E66944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14D61-2425-4D3E-8E00-7244CD514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26B6F-E17D-4AA0-9D73-5D405C296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D68D6-6251-4267-90C3-F9BD37614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E4385-348C-43AE-B436-FD5DD868F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72EE92-BA28-4A9B-AB49-8D95C6C9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3213-5834-4CBE-94A1-6D92C0E4FBC4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F919A-3368-44CF-B6A4-4D821DA7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4D684-BD70-49FC-B8D6-293E77DD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7ECB-64F2-4CF2-B0D5-6786E62BD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35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D6AA-112A-453A-86EE-2572C01C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C0CC1-0EB3-44CB-B0F1-95BCFC66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3213-5834-4CBE-94A1-6D92C0E4FBC4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EC298-A6FF-4E9C-8161-5A32D41C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194F3-8022-4CD7-933C-4CAE247C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7ECB-64F2-4CF2-B0D5-6786E62BD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97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881A6-0277-401A-9522-409B8E03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3213-5834-4CBE-94A1-6D92C0E4FBC4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EE338-4644-4BCF-BB45-1B3F68AB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9A351-0AE6-4F0F-A38A-47CD2273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7ECB-64F2-4CF2-B0D5-6786E62BD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39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77A5-77E9-42B2-8202-5ECDD72C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6F5C-98F7-4583-ACBE-271B4096E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6CEB8-B619-43F2-8045-4FB15A98B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FE311-1CAB-4D35-B023-3073FB44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3213-5834-4CBE-94A1-6D92C0E4FBC4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0B3F2-2CFF-4C37-9EC7-E0B70350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4E229-A743-447A-A03D-91A3AC4B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7ECB-64F2-4CF2-B0D5-6786E62BD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43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1895-D3A2-4538-B3B1-378FBE69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674D2-F7DD-4DAF-860E-005307194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EC41F-68B2-423B-994B-E2BDF671E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4C942-7722-4D5B-9AD8-5AB76DB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3213-5834-4CBE-94A1-6D92C0E4FBC4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EBE56-E6F7-4375-B5DC-043CB883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14FE1-6E4D-43D5-B0F1-1542A75E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7ECB-64F2-4CF2-B0D5-6786E62BD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18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5F115-6113-4D5A-A847-27711344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2E61F-39C8-4E8B-AE08-2C79C4950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1FA5-0CB7-4F6A-A42B-1DBE6DB48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F3213-5834-4CBE-94A1-6D92C0E4FBC4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902D-BC84-4D40-96A2-F2FF3F6D0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4D1DC-15EE-4E1F-B26E-EE99347BA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7ECB-64F2-4CF2-B0D5-6786E62BD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55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E97F5-DCB1-4B3B-AFFE-1FCB3E8F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Pseudocode (Logic 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A9A7E4-F26F-4CE7-8A24-E533F58D1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Declare and initialize variables to zero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CA" dirty="0"/>
              <a:t>Student A die roll (</a:t>
            </a:r>
            <a:r>
              <a:rPr lang="en-CA" dirty="0" err="1"/>
              <a:t>rollA</a:t>
            </a:r>
            <a:r>
              <a:rPr lang="en-CA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CA" dirty="0"/>
              <a:t>Student B die roll (</a:t>
            </a:r>
            <a:r>
              <a:rPr lang="en-CA" dirty="0" err="1"/>
              <a:t>rollB</a:t>
            </a:r>
            <a:r>
              <a:rPr lang="en-CA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CA" dirty="0"/>
              <a:t>Player 1, Player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Student A roll die and store to </a:t>
            </a:r>
            <a:r>
              <a:rPr lang="en-CA" dirty="0" err="1"/>
              <a:t>rollA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Student B roll die and store to </a:t>
            </a:r>
            <a:r>
              <a:rPr lang="en-CA" dirty="0" err="1"/>
              <a:t>rollB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If </a:t>
            </a:r>
            <a:r>
              <a:rPr lang="en-CA" dirty="0" err="1"/>
              <a:t>rollA</a:t>
            </a:r>
            <a:r>
              <a:rPr lang="en-CA" dirty="0"/>
              <a:t> is equals to </a:t>
            </a:r>
            <a:r>
              <a:rPr lang="en-CA" dirty="0" err="1"/>
              <a:t>rollB</a:t>
            </a:r>
            <a:r>
              <a:rPr lang="en-CA" dirty="0"/>
              <a:t>, then go back to step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If </a:t>
            </a:r>
            <a:r>
              <a:rPr lang="en-CA" dirty="0" err="1"/>
              <a:t>rollA</a:t>
            </a:r>
            <a:r>
              <a:rPr lang="en-CA" dirty="0"/>
              <a:t> is greater than </a:t>
            </a:r>
            <a:r>
              <a:rPr lang="en-CA" dirty="0" err="1"/>
              <a:t>rollB</a:t>
            </a:r>
            <a:endParaRPr lang="en-CA" dirty="0"/>
          </a:p>
          <a:p>
            <a:pPr marL="971550" lvl="1" indent="-514350">
              <a:buFont typeface="+mj-lt"/>
              <a:buAutoNum type="alphaLcPeriod"/>
            </a:pPr>
            <a:r>
              <a:rPr lang="en-CA" dirty="0"/>
              <a:t>True: Student A is Player 2, Student B is Player 1 (lowest roll go first [Player 1])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CA" dirty="0"/>
              <a:t>False: Student A is Player 1, Student B is Player 2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564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E97F5-DCB1-4B3B-AFFE-1FCB3E8F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Pseudocode (Logic 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A9A7E4-F26F-4CE7-8A24-E533F58D1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CA" dirty="0"/>
              <a:t>Declare and initialize variables to zero (*can be performed with step 1)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CA" dirty="0"/>
              <a:t>Attempts Counter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CA" dirty="0"/>
              <a:t>Score1, Score2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CA" dirty="0"/>
              <a:t>Tie Counter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CA" dirty="0"/>
              <a:t>Reset Attempts Counter, Score1, Score2 to 0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CA" dirty="0"/>
              <a:t>Player 1 shoots, increment Attempts counter by 1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CA" dirty="0"/>
              <a:t>If the shot is successful, then Score1 increment by 1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CA" dirty="0"/>
              <a:t>If Attempts counter is less than 3, then go back to step 8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CA" dirty="0"/>
              <a:t>Reset Attempts counter to 0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CA" dirty="0"/>
              <a:t>Player 2 shoots, increment Attempts counter by 1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CA" dirty="0"/>
              <a:t>If the shot is successful, then Score2 increment by 1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CA" dirty="0"/>
              <a:t>If Attempts counter is less than 3, then go back to step 12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CA" dirty="0"/>
              <a:t>If Score1 is equals to Score2, then increment Tie Counter and go back to step 7</a:t>
            </a:r>
          </a:p>
        </p:txBody>
      </p:sp>
    </p:spTree>
    <p:extLst>
      <p:ext uri="{BB962C8B-B14F-4D97-AF65-F5344CB8AC3E}">
        <p14:creationId xmlns:p14="http://schemas.microsoft.com/office/powerpoint/2010/main" val="205481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E97F5-DCB1-4B3B-AFFE-1FCB3E8F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Pseudocode (Logic 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A9A7E4-F26F-4CE7-8A24-E533F58D1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16"/>
            </a:pPr>
            <a:r>
              <a:rPr lang="en-CA" dirty="0"/>
              <a:t>Declare and initialize variables to zero (*can be performed with step 1)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CA" dirty="0"/>
              <a:t>Coffee Days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CA" dirty="0"/>
              <a:t>If Score1 is greater than Score2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CA" dirty="0"/>
              <a:t>True: Player 1 win, Coffee Days is Score1 minus Score2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CA" dirty="0"/>
              <a:t>False: Player 2 win, Coffee Days is Score2 minus Score1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CA" dirty="0"/>
              <a:t>If Tie counter is greater than 1, then Coffee Days – 0.5 * Tie counter and round up to nearest whole number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CA" dirty="0"/>
              <a:t>If (Player 1 win and Student A is Player 1) or (Player 2 win and Student A is Player 2)</a:t>
            </a:r>
          </a:p>
          <a:p>
            <a:pPr marL="971550" lvl="1" indent="-514350">
              <a:buFont typeface="+mj-lt"/>
              <a:buAutoNum type="arabicPeriod" startAt="16"/>
            </a:pPr>
            <a:r>
              <a:rPr lang="en-CA" dirty="0"/>
              <a:t>True: Student B buy coffee</a:t>
            </a:r>
          </a:p>
          <a:p>
            <a:pPr marL="971550" lvl="1" indent="-514350">
              <a:buFont typeface="+mj-lt"/>
              <a:buAutoNum type="arabicPeriod" startAt="16"/>
            </a:pPr>
            <a:r>
              <a:rPr lang="en-CA" dirty="0"/>
              <a:t>False: Student A buy coffee</a:t>
            </a:r>
          </a:p>
        </p:txBody>
      </p:sp>
    </p:spTree>
    <p:extLst>
      <p:ext uri="{BB962C8B-B14F-4D97-AF65-F5344CB8AC3E}">
        <p14:creationId xmlns:p14="http://schemas.microsoft.com/office/powerpoint/2010/main" val="331959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E821-B72E-4021-9127-888B3CF4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Flow Chart (Logic 1)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222B0155-E4E8-4C29-A5AA-BBCC208688E8}"/>
              </a:ext>
            </a:extLst>
          </p:cNvPr>
          <p:cNvSpPr/>
          <p:nvPr/>
        </p:nvSpPr>
        <p:spPr>
          <a:xfrm>
            <a:off x="1148919" y="1419918"/>
            <a:ext cx="1305017" cy="4527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6268FA0-5F94-4034-B51B-418AB48D0A11}"/>
              </a:ext>
            </a:extLst>
          </p:cNvPr>
          <p:cNvSpPr/>
          <p:nvPr/>
        </p:nvSpPr>
        <p:spPr>
          <a:xfrm>
            <a:off x="838200" y="2046301"/>
            <a:ext cx="1926454" cy="8057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Declare and Initialize variables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13E1406-40AC-48BD-AB54-BC3EAF842B49}"/>
              </a:ext>
            </a:extLst>
          </p:cNvPr>
          <p:cNvSpPr/>
          <p:nvPr/>
        </p:nvSpPr>
        <p:spPr>
          <a:xfrm>
            <a:off x="838200" y="3059491"/>
            <a:ext cx="1926454" cy="8057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Student A roll die and save result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664230A-EBC5-40D0-9355-60686AC20BB7}"/>
              </a:ext>
            </a:extLst>
          </p:cNvPr>
          <p:cNvSpPr/>
          <p:nvPr/>
        </p:nvSpPr>
        <p:spPr>
          <a:xfrm>
            <a:off x="838200" y="4072681"/>
            <a:ext cx="1926454" cy="8057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Student B roll die and save result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DE27650C-6770-4C0A-A0F2-08915FE7FA7B}"/>
              </a:ext>
            </a:extLst>
          </p:cNvPr>
          <p:cNvSpPr/>
          <p:nvPr/>
        </p:nvSpPr>
        <p:spPr>
          <a:xfrm>
            <a:off x="838200" y="5085871"/>
            <a:ext cx="1926454" cy="11718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If die roll is a tie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99A227B-407A-4097-85F0-455A5A1F7A94}"/>
              </a:ext>
            </a:extLst>
          </p:cNvPr>
          <p:cNvCxnSpPr>
            <a:cxnSpLocks/>
            <a:stCxn id="10" idx="3"/>
            <a:endCxn id="7" idx="3"/>
          </p:cNvCxnSpPr>
          <p:nvPr/>
        </p:nvCxnSpPr>
        <p:spPr>
          <a:xfrm flipV="1">
            <a:off x="2764654" y="3462346"/>
            <a:ext cx="12700" cy="220945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CD4F3E-B4F6-4A8C-A9EA-A077532D0FB2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801427" y="2852011"/>
            <a:ext cx="0" cy="20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E9236C-5B72-49DC-9B85-3119A50C2FB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801427" y="3865201"/>
            <a:ext cx="0" cy="20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088EC6-142A-4007-A9CF-39C41F23E36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801427" y="4878391"/>
            <a:ext cx="0" cy="20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8CFE14-5379-4C96-B911-FB98857E179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801427" y="1872679"/>
            <a:ext cx="1" cy="17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9F6363-85C4-4D55-B1B2-92A44D4CCCEA}"/>
              </a:ext>
            </a:extLst>
          </p:cNvPr>
          <p:cNvSpPr txBox="1"/>
          <p:nvPr/>
        </p:nvSpPr>
        <p:spPr>
          <a:xfrm>
            <a:off x="2755776" y="5149049"/>
            <a:ext cx="4718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BA20D686-8FE2-4DF5-8DBA-A9A901CFDCF6}"/>
              </a:ext>
            </a:extLst>
          </p:cNvPr>
          <p:cNvSpPr/>
          <p:nvPr/>
        </p:nvSpPr>
        <p:spPr>
          <a:xfrm>
            <a:off x="3727880" y="1460374"/>
            <a:ext cx="2246791" cy="11718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If Student A roll is greater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077BD8A-F64E-4A62-9447-BF274121BFAF}"/>
              </a:ext>
            </a:extLst>
          </p:cNvPr>
          <p:cNvCxnSpPr>
            <a:cxnSpLocks/>
            <a:stCxn id="10" idx="2"/>
            <a:endCxn id="27" idx="1"/>
          </p:cNvCxnSpPr>
          <p:nvPr/>
        </p:nvCxnSpPr>
        <p:spPr>
          <a:xfrm rot="5400000" flipH="1" flipV="1">
            <a:off x="658941" y="3188786"/>
            <a:ext cx="4211423" cy="1926453"/>
          </a:xfrm>
          <a:prstGeom prst="bentConnector4">
            <a:avLst>
              <a:gd name="adj1" fmla="val -5428"/>
              <a:gd name="adj2" fmla="val 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D761FD2-FDC2-4E07-BB22-C9C8B32ED4EF}"/>
              </a:ext>
            </a:extLst>
          </p:cNvPr>
          <p:cNvSpPr txBox="1"/>
          <p:nvPr/>
        </p:nvSpPr>
        <p:spPr>
          <a:xfrm>
            <a:off x="1982063" y="6308209"/>
            <a:ext cx="4718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EEBC0588-4CFC-46F9-B6BA-F006AB053735}"/>
              </a:ext>
            </a:extLst>
          </p:cNvPr>
          <p:cNvSpPr/>
          <p:nvPr/>
        </p:nvSpPr>
        <p:spPr>
          <a:xfrm>
            <a:off x="3807963" y="2856569"/>
            <a:ext cx="2086623" cy="8057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Student A is Player 2</a:t>
            </a:r>
          </a:p>
          <a:p>
            <a:pPr algn="ctr"/>
            <a:r>
              <a:rPr lang="en-CA" dirty="0"/>
              <a:t>Student B is Player 1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B9AFBA1B-7124-4453-9988-1328ED5AE2CE}"/>
              </a:ext>
            </a:extLst>
          </p:cNvPr>
          <p:cNvSpPr/>
          <p:nvPr/>
        </p:nvSpPr>
        <p:spPr>
          <a:xfrm>
            <a:off x="6286313" y="1646859"/>
            <a:ext cx="2086623" cy="8057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Student A is Player 1</a:t>
            </a:r>
          </a:p>
          <a:p>
            <a:pPr algn="ctr"/>
            <a:r>
              <a:rPr lang="en-CA" dirty="0"/>
              <a:t>Student B is Player 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08754C-0BDF-42EC-9538-D06750DCE3D8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flipH="1">
            <a:off x="4851275" y="2632227"/>
            <a:ext cx="1" cy="22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8EDBEA-D370-4F61-BA90-C8D6E42184EE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>
            <a:off x="5974671" y="2046301"/>
            <a:ext cx="311642" cy="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A4AA952-D3EE-476E-BD2C-F62725E97354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894586" y="3259424"/>
            <a:ext cx="1435038" cy="3327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CEE004-4593-4400-954D-4127981BAF44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7329625" y="2452569"/>
            <a:ext cx="0" cy="83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F434171-DEAD-4B0C-B394-E1FD12D5FBC6}"/>
              </a:ext>
            </a:extLst>
          </p:cNvPr>
          <p:cNvSpPr txBox="1"/>
          <p:nvPr/>
        </p:nvSpPr>
        <p:spPr>
          <a:xfrm>
            <a:off x="6734823" y="5671797"/>
            <a:ext cx="11896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Logic 2</a:t>
            </a:r>
          </a:p>
        </p:txBody>
      </p:sp>
    </p:spTree>
    <p:extLst>
      <p:ext uri="{BB962C8B-B14F-4D97-AF65-F5344CB8AC3E}">
        <p14:creationId xmlns:p14="http://schemas.microsoft.com/office/powerpoint/2010/main" val="201834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E821-B72E-4021-9127-888B3CF4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975"/>
            <a:ext cx="10515600" cy="1325563"/>
          </a:xfrm>
        </p:spPr>
        <p:txBody>
          <a:bodyPr/>
          <a:lstStyle/>
          <a:p>
            <a:r>
              <a:rPr lang="en-CA" dirty="0"/>
              <a:t>Flow Chart (Logic 2)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6268FA0-5F94-4034-B51B-418AB48D0A11}"/>
              </a:ext>
            </a:extLst>
          </p:cNvPr>
          <p:cNvSpPr/>
          <p:nvPr/>
        </p:nvSpPr>
        <p:spPr>
          <a:xfrm>
            <a:off x="407415" y="2046301"/>
            <a:ext cx="1926454" cy="8057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Reset Attempt and Score Counters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13E1406-40AC-48BD-AB54-BC3EAF842B49}"/>
              </a:ext>
            </a:extLst>
          </p:cNvPr>
          <p:cNvSpPr/>
          <p:nvPr/>
        </p:nvSpPr>
        <p:spPr>
          <a:xfrm>
            <a:off x="407415" y="3059491"/>
            <a:ext cx="1926454" cy="8057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1 shoot and increase attempt counter by 1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DE27650C-6770-4C0A-A0F2-08915FE7FA7B}"/>
              </a:ext>
            </a:extLst>
          </p:cNvPr>
          <p:cNvSpPr/>
          <p:nvPr/>
        </p:nvSpPr>
        <p:spPr>
          <a:xfrm>
            <a:off x="411237" y="4084984"/>
            <a:ext cx="1926454" cy="11718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If shot is good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CD4F3E-B4F6-4A8C-A9EA-A077532D0FB2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370642" y="2852011"/>
            <a:ext cx="0" cy="20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E9236C-5B72-49DC-9B85-3119A50C2FB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1370642" y="3865201"/>
            <a:ext cx="3822" cy="21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8CFE14-5379-4C96-B911-FB98857E17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370642" y="1376039"/>
            <a:ext cx="0" cy="67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BA20D686-8FE2-4DF5-8DBA-A9A901CFDCF6}"/>
              </a:ext>
            </a:extLst>
          </p:cNvPr>
          <p:cNvSpPr/>
          <p:nvPr/>
        </p:nvSpPr>
        <p:spPr>
          <a:xfrm>
            <a:off x="3309166" y="2869767"/>
            <a:ext cx="2552108" cy="11718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If number of attempts is less then 3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077BD8A-F64E-4A62-9447-BF274121BFAF}"/>
              </a:ext>
            </a:extLst>
          </p:cNvPr>
          <p:cNvCxnSpPr>
            <a:cxnSpLocks/>
            <a:stCxn id="18" idx="3"/>
            <a:endCxn id="27" idx="0"/>
          </p:cNvCxnSpPr>
          <p:nvPr/>
        </p:nvCxnSpPr>
        <p:spPr>
          <a:xfrm flipV="1">
            <a:off x="2413953" y="2869767"/>
            <a:ext cx="2171267" cy="3343525"/>
          </a:xfrm>
          <a:prstGeom prst="bentConnector4">
            <a:avLst>
              <a:gd name="adj1" fmla="val 20615"/>
              <a:gd name="adj2" fmla="val 106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235682-309F-4298-93A8-3A65DC7D1145}"/>
              </a:ext>
            </a:extLst>
          </p:cNvPr>
          <p:cNvSpPr txBox="1"/>
          <p:nvPr/>
        </p:nvSpPr>
        <p:spPr>
          <a:xfrm>
            <a:off x="687807" y="1506022"/>
            <a:ext cx="13760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From Logic 2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9D7A1F83-A956-4ECC-B5FE-D91257FB3FF7}"/>
              </a:ext>
            </a:extLst>
          </p:cNvPr>
          <p:cNvSpPr/>
          <p:nvPr/>
        </p:nvSpPr>
        <p:spPr>
          <a:xfrm>
            <a:off x="327330" y="5810437"/>
            <a:ext cx="2086623" cy="8057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1 score increase by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DD3A49-E681-4F1E-866D-E3675C34701B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1370642" y="5256837"/>
            <a:ext cx="3822" cy="55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9F6363-85C4-4D55-B1B2-92A44D4CCCEA}"/>
              </a:ext>
            </a:extLst>
          </p:cNvPr>
          <p:cNvSpPr txBox="1"/>
          <p:nvPr/>
        </p:nvSpPr>
        <p:spPr>
          <a:xfrm>
            <a:off x="1140530" y="5307940"/>
            <a:ext cx="4718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502A61-D3A1-4882-B403-B6D35E5D5012}"/>
              </a:ext>
            </a:extLst>
          </p:cNvPr>
          <p:cNvCxnSpPr>
            <a:cxnSpLocks/>
            <a:stCxn id="27" idx="1"/>
            <a:endCxn id="7" idx="3"/>
          </p:cNvCxnSpPr>
          <p:nvPr/>
        </p:nvCxnSpPr>
        <p:spPr>
          <a:xfrm flipH="1">
            <a:off x="2333869" y="3455694"/>
            <a:ext cx="975297" cy="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20B7C6-F995-447A-A759-B552CA0B07A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337691" y="4661972"/>
            <a:ext cx="533479" cy="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377CEA-07BC-4539-8A6A-1795D6A0FB3C}"/>
              </a:ext>
            </a:extLst>
          </p:cNvPr>
          <p:cNvSpPr txBox="1"/>
          <p:nvPr/>
        </p:nvSpPr>
        <p:spPr>
          <a:xfrm>
            <a:off x="2452175" y="4486244"/>
            <a:ext cx="298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2FA9AD-31C4-4E2C-9338-0832373EF825}"/>
              </a:ext>
            </a:extLst>
          </p:cNvPr>
          <p:cNvSpPr txBox="1"/>
          <p:nvPr/>
        </p:nvSpPr>
        <p:spPr>
          <a:xfrm>
            <a:off x="2937135" y="3276398"/>
            <a:ext cx="298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</a:t>
            </a: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E35C163C-86C5-4DA3-B6BF-2CF149681C46}"/>
              </a:ext>
            </a:extLst>
          </p:cNvPr>
          <p:cNvSpPr/>
          <p:nvPr/>
        </p:nvSpPr>
        <p:spPr>
          <a:xfrm>
            <a:off x="6294790" y="3050553"/>
            <a:ext cx="1926454" cy="8057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2 shoot and increase attempt counter by 1</a:t>
            </a:r>
          </a:p>
        </p:txBody>
      </p:sp>
      <p:sp>
        <p:nvSpPr>
          <p:cNvPr id="61" name="Flowchart: Decision 60">
            <a:extLst>
              <a:ext uri="{FF2B5EF4-FFF2-40B4-BE49-F238E27FC236}">
                <a16:creationId xmlns:a16="http://schemas.microsoft.com/office/drawing/2014/main" id="{F4ED7BE3-C759-4CA7-880E-4B904E5E8A9F}"/>
              </a:ext>
            </a:extLst>
          </p:cNvPr>
          <p:cNvSpPr/>
          <p:nvPr/>
        </p:nvSpPr>
        <p:spPr>
          <a:xfrm>
            <a:off x="6298612" y="4076046"/>
            <a:ext cx="1926454" cy="11718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If shot is good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F6EA895-42CA-4C0E-806E-B05552999CA2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7258017" y="3856263"/>
            <a:ext cx="3822" cy="21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4A1DC19-2D8E-4BBB-AAB5-9DACBAFBB2B5}"/>
              </a:ext>
            </a:extLst>
          </p:cNvPr>
          <p:cNvCxnSpPr>
            <a:cxnSpLocks/>
            <a:stCxn id="66" idx="3"/>
            <a:endCxn id="100" idx="0"/>
          </p:cNvCxnSpPr>
          <p:nvPr/>
        </p:nvCxnSpPr>
        <p:spPr>
          <a:xfrm flipV="1">
            <a:off x="8301328" y="2876187"/>
            <a:ext cx="2263258" cy="3328167"/>
          </a:xfrm>
          <a:prstGeom prst="bentConnector4">
            <a:avLst>
              <a:gd name="adj1" fmla="val 21809"/>
              <a:gd name="adj2" fmla="val 1068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875DA14F-218C-44FE-8D34-95BB29E18C7D}"/>
              </a:ext>
            </a:extLst>
          </p:cNvPr>
          <p:cNvSpPr/>
          <p:nvPr/>
        </p:nvSpPr>
        <p:spPr>
          <a:xfrm>
            <a:off x="6214705" y="5801499"/>
            <a:ext cx="2086623" cy="8057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2 score increase by 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6C6EBB0-E801-4BE0-8376-1752D897B4B9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 flipH="1">
            <a:off x="7258017" y="5247899"/>
            <a:ext cx="3822" cy="55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382DC29-7FF8-4CB8-A38E-B7A19CDB2653}"/>
              </a:ext>
            </a:extLst>
          </p:cNvPr>
          <p:cNvSpPr txBox="1"/>
          <p:nvPr/>
        </p:nvSpPr>
        <p:spPr>
          <a:xfrm>
            <a:off x="7027905" y="5299002"/>
            <a:ext cx="4718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75B3654-96F9-40D2-B515-49ECE18E8559}"/>
              </a:ext>
            </a:extLst>
          </p:cNvPr>
          <p:cNvCxnSpPr>
            <a:cxnSpLocks/>
            <a:stCxn id="100" idx="1"/>
            <a:endCxn id="60" idx="3"/>
          </p:cNvCxnSpPr>
          <p:nvPr/>
        </p:nvCxnSpPr>
        <p:spPr>
          <a:xfrm flipH="1" flipV="1">
            <a:off x="8221244" y="3453408"/>
            <a:ext cx="1067288" cy="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D5CE7DB-F1B9-4E00-A61E-4B65AF16FAF5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8225066" y="4661972"/>
            <a:ext cx="563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0B0B7B6-893C-4592-8984-E2008756FDD7}"/>
              </a:ext>
            </a:extLst>
          </p:cNvPr>
          <p:cNvSpPr txBox="1"/>
          <p:nvPr/>
        </p:nvSpPr>
        <p:spPr>
          <a:xfrm>
            <a:off x="8339550" y="4477306"/>
            <a:ext cx="298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B330-02AD-4DA6-8A5F-A5DE798A66C9}"/>
              </a:ext>
            </a:extLst>
          </p:cNvPr>
          <p:cNvSpPr txBox="1"/>
          <p:nvPr/>
        </p:nvSpPr>
        <p:spPr>
          <a:xfrm>
            <a:off x="8898398" y="3267460"/>
            <a:ext cx="298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862C54A-3903-4913-B96C-CB2742164458}"/>
              </a:ext>
            </a:extLst>
          </p:cNvPr>
          <p:cNvCxnSpPr>
            <a:cxnSpLocks/>
            <a:stCxn id="27" idx="2"/>
            <a:endCxn id="84" idx="0"/>
          </p:cNvCxnSpPr>
          <p:nvPr/>
        </p:nvCxnSpPr>
        <p:spPr>
          <a:xfrm>
            <a:off x="4585220" y="4041620"/>
            <a:ext cx="5835" cy="54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9F329F8-A824-4E0B-8D37-80EA757A2527}"/>
              </a:ext>
            </a:extLst>
          </p:cNvPr>
          <p:cNvSpPr txBox="1"/>
          <p:nvPr/>
        </p:nvSpPr>
        <p:spPr>
          <a:xfrm>
            <a:off x="4457873" y="4118647"/>
            <a:ext cx="298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13B9D4DB-A7E9-43E2-B1E6-93647BF3AF91}"/>
              </a:ext>
            </a:extLst>
          </p:cNvPr>
          <p:cNvSpPr/>
          <p:nvPr/>
        </p:nvSpPr>
        <p:spPr>
          <a:xfrm>
            <a:off x="3627828" y="4590947"/>
            <a:ext cx="1926454" cy="8057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Reset Attempt Counter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0F107CA-9542-4759-B418-B26D32A3669D}"/>
              </a:ext>
            </a:extLst>
          </p:cNvPr>
          <p:cNvCxnSpPr>
            <a:cxnSpLocks/>
            <a:stCxn id="84" idx="3"/>
            <a:endCxn id="60" idx="1"/>
          </p:cNvCxnSpPr>
          <p:nvPr/>
        </p:nvCxnSpPr>
        <p:spPr>
          <a:xfrm flipV="1">
            <a:off x="5554282" y="3453408"/>
            <a:ext cx="740508" cy="15403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Decision 99">
            <a:extLst>
              <a:ext uri="{FF2B5EF4-FFF2-40B4-BE49-F238E27FC236}">
                <a16:creationId xmlns:a16="http://schemas.microsoft.com/office/drawing/2014/main" id="{61D3EF0B-818C-469E-96C3-EB7EE02FF75A}"/>
              </a:ext>
            </a:extLst>
          </p:cNvPr>
          <p:cNvSpPr/>
          <p:nvPr/>
        </p:nvSpPr>
        <p:spPr>
          <a:xfrm>
            <a:off x="9288532" y="2876187"/>
            <a:ext cx="2552108" cy="11718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If number of attempts is less then 3</a:t>
            </a:r>
          </a:p>
        </p:txBody>
      </p:sp>
      <p:sp>
        <p:nvSpPr>
          <p:cNvPr id="105" name="Flowchart: Decision 104">
            <a:extLst>
              <a:ext uri="{FF2B5EF4-FFF2-40B4-BE49-F238E27FC236}">
                <a16:creationId xmlns:a16="http://schemas.microsoft.com/office/drawing/2014/main" id="{AA7A2821-2109-4BD6-B2BA-78147DA97583}"/>
              </a:ext>
            </a:extLst>
          </p:cNvPr>
          <p:cNvSpPr/>
          <p:nvPr/>
        </p:nvSpPr>
        <p:spPr>
          <a:xfrm>
            <a:off x="9295932" y="4408189"/>
            <a:ext cx="2552108" cy="11718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If P1 score is equals to P2 Score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38FDDF5-95A0-4165-90EC-27E9A1D64AA8}"/>
              </a:ext>
            </a:extLst>
          </p:cNvPr>
          <p:cNvCxnSpPr>
            <a:cxnSpLocks/>
            <a:stCxn id="100" idx="2"/>
            <a:endCxn id="105" idx="0"/>
          </p:cNvCxnSpPr>
          <p:nvPr/>
        </p:nvCxnSpPr>
        <p:spPr>
          <a:xfrm>
            <a:off x="10564586" y="4048040"/>
            <a:ext cx="7400" cy="36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721A7540-5688-4536-B6CF-C105C2F7651F}"/>
              </a:ext>
            </a:extLst>
          </p:cNvPr>
          <p:cNvSpPr/>
          <p:nvPr/>
        </p:nvSpPr>
        <p:spPr>
          <a:xfrm>
            <a:off x="6297829" y="2036926"/>
            <a:ext cx="1926454" cy="8057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Tie Counter increase by 1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0F99A5C-2E56-403C-AB43-676361D34E09}"/>
              </a:ext>
            </a:extLst>
          </p:cNvPr>
          <p:cNvCxnSpPr>
            <a:cxnSpLocks/>
            <a:stCxn id="116" idx="1"/>
            <a:endCxn id="5" idx="3"/>
          </p:cNvCxnSpPr>
          <p:nvPr/>
        </p:nvCxnSpPr>
        <p:spPr>
          <a:xfrm flipH="1">
            <a:off x="2333869" y="2439781"/>
            <a:ext cx="3963960" cy="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AE30CAA-5C11-4194-989E-72D1F0E52219}"/>
              </a:ext>
            </a:extLst>
          </p:cNvPr>
          <p:cNvCxnSpPr>
            <a:cxnSpLocks/>
            <a:stCxn id="105" idx="3"/>
            <a:endCxn id="116" idx="3"/>
          </p:cNvCxnSpPr>
          <p:nvPr/>
        </p:nvCxnSpPr>
        <p:spPr>
          <a:xfrm flipH="1" flipV="1">
            <a:off x="8224283" y="2439781"/>
            <a:ext cx="3623757" cy="2554335"/>
          </a:xfrm>
          <a:prstGeom prst="bentConnector3">
            <a:avLst>
              <a:gd name="adj1" fmla="val -63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9ADEBFC-F111-4134-A334-E9F0DD6FA3ED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10571986" y="5580042"/>
            <a:ext cx="0" cy="114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183F1D2-F5E0-4453-AB9E-811B37096883}"/>
              </a:ext>
            </a:extLst>
          </p:cNvPr>
          <p:cNvSpPr txBox="1"/>
          <p:nvPr/>
        </p:nvSpPr>
        <p:spPr>
          <a:xfrm>
            <a:off x="9977184" y="6075103"/>
            <a:ext cx="11896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Logic 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15A1D96-41BF-4D19-9E4D-646D34216C92}"/>
              </a:ext>
            </a:extLst>
          </p:cNvPr>
          <p:cNvSpPr txBox="1"/>
          <p:nvPr/>
        </p:nvSpPr>
        <p:spPr>
          <a:xfrm>
            <a:off x="10445871" y="5656017"/>
            <a:ext cx="298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7C6D794-6923-452B-AF37-A966786D4951}"/>
              </a:ext>
            </a:extLst>
          </p:cNvPr>
          <p:cNvSpPr txBox="1"/>
          <p:nvPr/>
        </p:nvSpPr>
        <p:spPr>
          <a:xfrm>
            <a:off x="10220448" y="4048040"/>
            <a:ext cx="298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745DECF-F579-4B3B-865B-F9DA1395866D}"/>
              </a:ext>
            </a:extLst>
          </p:cNvPr>
          <p:cNvSpPr txBox="1"/>
          <p:nvPr/>
        </p:nvSpPr>
        <p:spPr>
          <a:xfrm>
            <a:off x="11737191" y="4540270"/>
            <a:ext cx="298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4909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E821-B72E-4021-9127-888B3CF4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975"/>
            <a:ext cx="10515600" cy="1325563"/>
          </a:xfrm>
        </p:spPr>
        <p:txBody>
          <a:bodyPr/>
          <a:lstStyle/>
          <a:p>
            <a:r>
              <a:rPr lang="en-CA" dirty="0"/>
              <a:t>Flow Chart (Logic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8CFE14-5379-4C96-B911-FB98857E179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461807" y="1333500"/>
            <a:ext cx="0" cy="71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BA20D686-8FE2-4DF5-8DBA-A9A901CFDCF6}"/>
              </a:ext>
            </a:extLst>
          </p:cNvPr>
          <p:cNvSpPr/>
          <p:nvPr/>
        </p:nvSpPr>
        <p:spPr>
          <a:xfrm>
            <a:off x="3036593" y="3720258"/>
            <a:ext cx="2552108" cy="11718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If Tie counter is greater then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35682-309F-4298-93A8-3A65DC7D1145}"/>
              </a:ext>
            </a:extLst>
          </p:cNvPr>
          <p:cNvSpPr txBox="1"/>
          <p:nvPr/>
        </p:nvSpPr>
        <p:spPr>
          <a:xfrm>
            <a:off x="773532" y="1506022"/>
            <a:ext cx="13760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From Logic 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DD3A49-E681-4F1E-866D-E3675C34701B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 flipH="1">
            <a:off x="1461806" y="3215807"/>
            <a:ext cx="1" cy="60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20B7C6-F995-447A-A759-B552CA0B07A9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2823848" y="2626517"/>
            <a:ext cx="411985" cy="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72FA9AD-31C4-4E2C-9338-0832373EF825}"/>
              </a:ext>
            </a:extLst>
          </p:cNvPr>
          <p:cNvSpPr txBox="1"/>
          <p:nvPr/>
        </p:nvSpPr>
        <p:spPr>
          <a:xfrm>
            <a:off x="2814445" y="2233159"/>
            <a:ext cx="298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F329F8-A824-4E0B-8D37-80EA757A2527}"/>
              </a:ext>
            </a:extLst>
          </p:cNvPr>
          <p:cNvSpPr txBox="1"/>
          <p:nvPr/>
        </p:nvSpPr>
        <p:spPr>
          <a:xfrm>
            <a:off x="1330294" y="3298168"/>
            <a:ext cx="298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A6918E46-73C9-4AE3-9AA9-B1CCF513D2AD}"/>
              </a:ext>
            </a:extLst>
          </p:cNvPr>
          <p:cNvSpPr/>
          <p:nvPr/>
        </p:nvSpPr>
        <p:spPr>
          <a:xfrm>
            <a:off x="99765" y="2043954"/>
            <a:ext cx="2724083" cy="11718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If P1 score is greater than P2 Score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7CB6EAA4-9EB1-4BBB-8383-DFA27DB2BE55}"/>
              </a:ext>
            </a:extLst>
          </p:cNvPr>
          <p:cNvSpPr/>
          <p:nvPr/>
        </p:nvSpPr>
        <p:spPr>
          <a:xfrm>
            <a:off x="3235833" y="2145821"/>
            <a:ext cx="2153627" cy="9613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1 win</a:t>
            </a:r>
          </a:p>
          <a:p>
            <a:pPr algn="ctr"/>
            <a:r>
              <a:rPr lang="en-CA" dirty="0"/>
              <a:t>Coffee Days is P1 score minus P2 score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40BFC8C4-C719-4A3B-A592-1D671D3C30BA}"/>
              </a:ext>
            </a:extLst>
          </p:cNvPr>
          <p:cNvSpPr/>
          <p:nvPr/>
        </p:nvSpPr>
        <p:spPr>
          <a:xfrm>
            <a:off x="384992" y="3825489"/>
            <a:ext cx="2153627" cy="9613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1 win</a:t>
            </a:r>
          </a:p>
          <a:p>
            <a:pPr algn="ctr"/>
            <a:r>
              <a:rPr lang="en-CA" dirty="0"/>
              <a:t>Coffee Days is P1 score minus P2 score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23FA0E4-4F25-446A-9B66-2C410F257E02}"/>
              </a:ext>
            </a:extLst>
          </p:cNvPr>
          <p:cNvCxnSpPr>
            <a:cxnSpLocks/>
            <a:stCxn id="20" idx="3"/>
            <a:endCxn id="27" idx="0"/>
          </p:cNvCxnSpPr>
          <p:nvPr/>
        </p:nvCxnSpPr>
        <p:spPr>
          <a:xfrm flipV="1">
            <a:off x="2538619" y="3720258"/>
            <a:ext cx="1774028" cy="585927"/>
          </a:xfrm>
          <a:prstGeom prst="bentConnector4">
            <a:avLst>
              <a:gd name="adj1" fmla="val 14035"/>
              <a:gd name="adj2" fmla="val 139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6204B8A-42D6-40B4-8CC8-D1F8AC071FF9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4312647" y="3107213"/>
            <a:ext cx="0" cy="613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1515EFC3-46F9-4059-92DA-6F3C30CC877F}"/>
              </a:ext>
            </a:extLst>
          </p:cNvPr>
          <p:cNvSpPr/>
          <p:nvPr/>
        </p:nvSpPr>
        <p:spPr>
          <a:xfrm>
            <a:off x="3084012" y="5296281"/>
            <a:ext cx="2476114" cy="11718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Coffee Days minus Tie counter divided by 2 then rounded up to nearest whole number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2968B8C-4EC3-42D6-934E-72DFFF3666F8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>
            <a:off x="4312647" y="4892111"/>
            <a:ext cx="9422" cy="40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ecision 77">
            <a:extLst>
              <a:ext uri="{FF2B5EF4-FFF2-40B4-BE49-F238E27FC236}">
                <a16:creationId xmlns:a16="http://schemas.microsoft.com/office/drawing/2014/main" id="{51E7DF64-8236-4E45-8704-6DEB51C7782F}"/>
              </a:ext>
            </a:extLst>
          </p:cNvPr>
          <p:cNvSpPr/>
          <p:nvPr/>
        </p:nvSpPr>
        <p:spPr>
          <a:xfrm>
            <a:off x="6765226" y="3858939"/>
            <a:ext cx="1647825" cy="9088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If…</a:t>
            </a:r>
          </a:p>
        </p:txBody>
      </p:sp>
      <p:sp>
        <p:nvSpPr>
          <p:cNvPr id="81" name="Callout: Line 80">
            <a:extLst>
              <a:ext uri="{FF2B5EF4-FFF2-40B4-BE49-F238E27FC236}">
                <a16:creationId xmlns:a16="http://schemas.microsoft.com/office/drawing/2014/main" id="{C8223F5B-8E5C-40FB-BFA1-1D304FCD3074}"/>
              </a:ext>
            </a:extLst>
          </p:cNvPr>
          <p:cNvSpPr/>
          <p:nvPr/>
        </p:nvSpPr>
        <p:spPr>
          <a:xfrm>
            <a:off x="8429332" y="2817472"/>
            <a:ext cx="2924468" cy="961392"/>
          </a:xfrm>
          <a:prstGeom prst="borderCallout1">
            <a:avLst>
              <a:gd name="adj1" fmla="val 76214"/>
              <a:gd name="adj2" fmla="val -3830"/>
              <a:gd name="adj3" fmla="val 134297"/>
              <a:gd name="adj4" fmla="val -272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(P1 win and P1 is Student A) or</a:t>
            </a:r>
          </a:p>
          <a:p>
            <a:pPr algn="ctr"/>
            <a:r>
              <a:rPr lang="en-CA" sz="1800" dirty="0">
                <a:solidFill>
                  <a:schemeClr val="tx1"/>
                </a:solidFill>
              </a:rPr>
              <a:t>(P2 win and P2 is Student A)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17C89E5C-9FB8-4F1F-BCE6-FB19269F37ED}"/>
              </a:ext>
            </a:extLst>
          </p:cNvPr>
          <p:cNvSpPr/>
          <p:nvPr/>
        </p:nvSpPr>
        <p:spPr>
          <a:xfrm>
            <a:off x="6520391" y="5323094"/>
            <a:ext cx="2153627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Student A buy coffee</a:t>
            </a:r>
          </a:p>
        </p:txBody>
      </p:sp>
      <p:sp>
        <p:nvSpPr>
          <p:cNvPr id="85" name="Flowchart: Process 84">
            <a:extLst>
              <a:ext uri="{FF2B5EF4-FFF2-40B4-BE49-F238E27FC236}">
                <a16:creationId xmlns:a16="http://schemas.microsoft.com/office/drawing/2014/main" id="{851DEE81-817E-4BEF-93FE-96D0F6CADCF8}"/>
              </a:ext>
            </a:extLst>
          </p:cNvPr>
          <p:cNvSpPr/>
          <p:nvPr/>
        </p:nvSpPr>
        <p:spPr>
          <a:xfrm>
            <a:off x="8799001" y="4128719"/>
            <a:ext cx="2153627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Student B buy coffee</a:t>
            </a:r>
          </a:p>
        </p:txBody>
      </p:sp>
      <p:sp>
        <p:nvSpPr>
          <p:cNvPr id="86" name="Flowchart: Terminator 85">
            <a:extLst>
              <a:ext uri="{FF2B5EF4-FFF2-40B4-BE49-F238E27FC236}">
                <a16:creationId xmlns:a16="http://schemas.microsoft.com/office/drawing/2014/main" id="{7E1864FC-70C0-476D-9775-6C9354E5DE31}"/>
              </a:ext>
            </a:extLst>
          </p:cNvPr>
          <p:cNvSpPr/>
          <p:nvPr/>
        </p:nvSpPr>
        <p:spPr>
          <a:xfrm>
            <a:off x="9239057" y="6015373"/>
            <a:ext cx="1305017" cy="4527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END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E44EF3F-6953-4B4A-8AC7-C97E7EDC15D5}"/>
              </a:ext>
            </a:extLst>
          </p:cNvPr>
          <p:cNvCxnSpPr>
            <a:cxnSpLocks/>
            <a:stCxn id="27" idx="3"/>
            <a:endCxn id="78" idx="1"/>
          </p:cNvCxnSpPr>
          <p:nvPr/>
        </p:nvCxnSpPr>
        <p:spPr>
          <a:xfrm>
            <a:off x="5588701" y="4306185"/>
            <a:ext cx="1176525" cy="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CB70485-D101-4330-AFFC-06CB1AC7E879}"/>
              </a:ext>
            </a:extLst>
          </p:cNvPr>
          <p:cNvCxnSpPr>
            <a:cxnSpLocks/>
            <a:stCxn id="78" idx="2"/>
            <a:endCxn id="83" idx="0"/>
          </p:cNvCxnSpPr>
          <p:nvPr/>
        </p:nvCxnSpPr>
        <p:spPr>
          <a:xfrm>
            <a:off x="7589139" y="4767831"/>
            <a:ext cx="8066" cy="55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39B4ED6-8DF5-4103-A1E8-ED055C9FA34F}"/>
              </a:ext>
            </a:extLst>
          </p:cNvPr>
          <p:cNvCxnSpPr>
            <a:cxnSpLocks/>
            <a:stCxn id="78" idx="3"/>
            <a:endCxn id="85" idx="1"/>
          </p:cNvCxnSpPr>
          <p:nvPr/>
        </p:nvCxnSpPr>
        <p:spPr>
          <a:xfrm>
            <a:off x="8413051" y="4313385"/>
            <a:ext cx="38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13740642-05CB-4B9B-85F1-00EAE182D665}"/>
              </a:ext>
            </a:extLst>
          </p:cNvPr>
          <p:cNvCxnSpPr>
            <a:cxnSpLocks/>
            <a:stCxn id="64" idx="3"/>
            <a:endCxn id="78" idx="1"/>
          </p:cNvCxnSpPr>
          <p:nvPr/>
        </p:nvCxnSpPr>
        <p:spPr>
          <a:xfrm flipV="1">
            <a:off x="5560126" y="4313385"/>
            <a:ext cx="1205100" cy="1568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1F142CB0-F394-4A64-B2F8-778E055259F7}"/>
              </a:ext>
            </a:extLst>
          </p:cNvPr>
          <p:cNvCxnSpPr>
            <a:cxnSpLocks/>
            <a:stCxn id="83" idx="3"/>
            <a:endCxn id="86" idx="0"/>
          </p:cNvCxnSpPr>
          <p:nvPr/>
        </p:nvCxnSpPr>
        <p:spPr>
          <a:xfrm>
            <a:off x="8674018" y="5507760"/>
            <a:ext cx="1217548" cy="507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441B1A7-E5EA-4832-86C4-7AC9BD297B97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9875815" y="4498051"/>
            <a:ext cx="15751" cy="151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4DEBA1E-1011-4F1E-80BC-DF9D7243034A}"/>
              </a:ext>
            </a:extLst>
          </p:cNvPr>
          <p:cNvSpPr txBox="1"/>
          <p:nvPr/>
        </p:nvSpPr>
        <p:spPr>
          <a:xfrm>
            <a:off x="3851147" y="4892111"/>
            <a:ext cx="298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D5C1976-F36C-42AA-93E0-547A7B5247DD}"/>
              </a:ext>
            </a:extLst>
          </p:cNvPr>
          <p:cNvSpPr txBox="1"/>
          <p:nvPr/>
        </p:nvSpPr>
        <p:spPr>
          <a:xfrm>
            <a:off x="8438368" y="4391675"/>
            <a:ext cx="298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79D9FAD-E74C-4B13-9A1A-A279A1CB07BF}"/>
              </a:ext>
            </a:extLst>
          </p:cNvPr>
          <p:cNvSpPr txBox="1"/>
          <p:nvPr/>
        </p:nvSpPr>
        <p:spPr>
          <a:xfrm>
            <a:off x="5702515" y="4125119"/>
            <a:ext cx="298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A9C08E3-985B-4587-918E-3F4B0966A43D}"/>
              </a:ext>
            </a:extLst>
          </p:cNvPr>
          <p:cNvSpPr txBox="1"/>
          <p:nvPr/>
        </p:nvSpPr>
        <p:spPr>
          <a:xfrm>
            <a:off x="7448133" y="4805410"/>
            <a:ext cx="298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5521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591</Words>
  <Application>Microsoft Office PowerPoint</Application>
  <PresentationFormat>Widescreen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Pseudocode (Logic 1)</vt:lpstr>
      <vt:lpstr>Pseudocode (Logic 2)</vt:lpstr>
      <vt:lpstr>Pseudocode (Logic 3)</vt:lpstr>
      <vt:lpstr>Flow Chart (Logic 1)</vt:lpstr>
      <vt:lpstr>Flow Chart (Logic 2)</vt:lpstr>
      <vt:lpstr>Flow Chart (Logic 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 (Logic 1)</dc:title>
  <dc:creator>Jack Lau</dc:creator>
  <cp:lastModifiedBy>Jack Lau</cp:lastModifiedBy>
  <cp:revision>1</cp:revision>
  <dcterms:created xsi:type="dcterms:W3CDTF">2020-09-26T02:51:39Z</dcterms:created>
  <dcterms:modified xsi:type="dcterms:W3CDTF">2020-09-26T04:02:59Z</dcterms:modified>
</cp:coreProperties>
</file>