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EA04A-E160-8F4D-4AC5-BE2D3926D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5E22C8-7998-A467-DB2E-290FF1EEB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0E8D0-210D-7AC1-EF94-787665C5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FC2-CBA3-4A9C-81ED-EFEC48B49284}" type="datetimeFigureOut">
              <a:rPr lang="ko-KR" altLang="en-US" smtClean="0"/>
              <a:t>2024-10-27-Sunday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81513-3AF9-0854-3810-8E2C691A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FDA27-E174-E5A3-786C-A5C0FEB3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549C-B4F5-4CBD-A463-37F086AE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44698-8351-13A9-A098-4F717546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9CF7C-DAF0-2659-8C50-DFF17F8EF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A2CAC-E8D3-B20D-49E6-87925E28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FC2-CBA3-4A9C-81ED-EFEC48B49284}" type="datetimeFigureOut">
              <a:rPr lang="ko-KR" altLang="en-US" smtClean="0"/>
              <a:t>2024-10-27-Sunday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0AA4F-F544-54E6-250C-00D6169D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7534F-92F0-3E15-2C0A-67173625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549C-B4F5-4CBD-A463-37F086AE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6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F9C7D3-F57C-AD1F-B505-B7FFDCB85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0B5EA5-66A2-D5E6-3868-D9EF7B74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6290A-89C7-EFE4-070F-AC447546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FC2-CBA3-4A9C-81ED-EFEC48B49284}" type="datetimeFigureOut">
              <a:rPr lang="ko-KR" altLang="en-US" smtClean="0"/>
              <a:t>2024-10-27-Sunday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00839-0588-E36A-7F38-D56370FA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07B67-3547-519C-EB52-610E862A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549C-B4F5-4CBD-A463-37F086AE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5B001-D23C-DB63-57F0-AB417C5F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35030-89BD-75F4-4820-1D8F0B11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53DBC-19EC-6323-2C6B-960CB5C2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FC2-CBA3-4A9C-81ED-EFEC48B49284}" type="datetimeFigureOut">
              <a:rPr lang="ko-KR" altLang="en-US" smtClean="0"/>
              <a:t>2024-10-27-Sunday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4C67B-35F8-226A-72C9-30C68F88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0F364-BDC6-A200-2218-76AA13CA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549C-B4F5-4CBD-A463-37F086AE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2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9D78E-04D2-2A51-32B5-0FCD053A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DD329-235E-913B-01EB-20BDDB183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CA43F-34BC-D176-5B8D-DDEA8D3C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FC2-CBA3-4A9C-81ED-EFEC48B49284}" type="datetimeFigureOut">
              <a:rPr lang="ko-KR" altLang="en-US" smtClean="0"/>
              <a:t>2024-10-27-Sunday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0F89A-D7D8-8720-A0FA-2625E96E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5C268-9C45-2168-159C-700A476D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549C-B4F5-4CBD-A463-37F086AE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A6E92-D86B-AA74-386A-4C9B3170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1C458-5DD9-14C6-96B2-3DBB74649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AC5C7-F6E0-6CBD-26D6-8AAD30054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9222F-F018-0DEC-7498-B42055D7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FC2-CBA3-4A9C-81ED-EFEC48B49284}" type="datetimeFigureOut">
              <a:rPr lang="ko-KR" altLang="en-US" smtClean="0"/>
              <a:t>2024-10-27-Sunday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8299B-87B7-398D-4ED4-1AF5C73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348F9-250E-87E5-C8C1-7164F525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549C-B4F5-4CBD-A463-37F086AE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3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83555-CC8E-36A4-C353-A3622B60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0B1C1-CBEF-C358-3DF2-9BB54146C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24B860-80A3-F3EC-86AB-26D00C10B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EB9EB0-9697-02FC-E523-D70C2B41F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312F14-23D1-7451-2088-E2349FE44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E37ECF-0347-2816-B170-CEBA1D96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FC2-CBA3-4A9C-81ED-EFEC48B49284}" type="datetimeFigureOut">
              <a:rPr lang="ko-KR" altLang="en-US" smtClean="0"/>
              <a:t>2024-10-27-Sunday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DD760B-9271-4E6D-B6D1-2CC85F44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CFCC02-30E8-1B15-540A-5824B310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549C-B4F5-4CBD-A463-37F086AE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8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7A7F0-C4A4-D893-4766-C719000C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A983A-5A06-77C9-00B4-0BC92644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FC2-CBA3-4A9C-81ED-EFEC48B49284}" type="datetimeFigureOut">
              <a:rPr lang="ko-KR" altLang="en-US" smtClean="0"/>
              <a:t>2024-10-27-Sunday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E42DE0-78C3-E806-9461-A6FE8401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3AA374-7ED0-FCA8-25C3-F78B448E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549C-B4F5-4CBD-A463-37F086AE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A54DBD-059A-847A-889A-A641298C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FC2-CBA3-4A9C-81ED-EFEC48B49284}" type="datetimeFigureOut">
              <a:rPr lang="ko-KR" altLang="en-US" smtClean="0"/>
              <a:t>2024-10-27-Sunday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397E48-E8AF-F8F6-AF86-AED2C740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ED4E3-FBA6-E9C5-8A2A-534791FA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549C-B4F5-4CBD-A463-37F086AE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5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99EAE-D312-4C4B-63C3-4E535C18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18019-3819-74E3-1EA9-7DCDCB468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C10639-9241-1728-0C80-BE969E42E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4CA24A-9F04-7C97-2152-4E548C0E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FC2-CBA3-4A9C-81ED-EFEC48B49284}" type="datetimeFigureOut">
              <a:rPr lang="ko-KR" altLang="en-US" smtClean="0"/>
              <a:t>2024-10-27-Sunday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34D6E-D9EE-A8BF-49A3-0B30154A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9867B-E088-9783-75EB-C1D0B730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549C-B4F5-4CBD-A463-37F086AE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1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49870-A74F-6F29-2729-78DE8727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C65C75-FDC0-6B6A-BB11-90994B6A4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4EAC54-EECC-36AE-43E4-FDB379DFF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FF3FA-FFCB-8316-3BFF-7B9F4F18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FC2-CBA3-4A9C-81ED-EFEC48B49284}" type="datetimeFigureOut">
              <a:rPr lang="ko-KR" altLang="en-US" smtClean="0"/>
              <a:t>2024-10-27-Sunday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1662-2C29-BBF5-EA23-2D24D9C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0331D6-85AB-C5AF-6455-168D768B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549C-B4F5-4CBD-A463-37F086AE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6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94329D-36D1-2D50-51DB-F2015060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B24FD-6E1B-87C8-C2D3-ACDB465B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DAAE3-8BBF-5DE5-C7CA-350AF1C39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95BFC2-CBA3-4A9C-81ED-EFEC48B49284}" type="datetimeFigureOut">
              <a:rPr lang="ko-KR" altLang="en-US" smtClean="0"/>
              <a:t>2024-10-27-Sunday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BCBC5-786C-1B2E-F9D1-2A6000210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69A2A-69F1-F32F-0A85-378701047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D549C-B4F5-4CBD-A463-37F086AE5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6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D29FA-0984-003C-6B1A-AF487CB27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B42363-CD75-6F05-55F0-C3E9B0B35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0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상혁 최</dc:creator>
  <cp:lastModifiedBy>상혁 최</cp:lastModifiedBy>
  <cp:revision>1</cp:revision>
  <dcterms:created xsi:type="dcterms:W3CDTF">2024-10-27T08:22:28Z</dcterms:created>
  <dcterms:modified xsi:type="dcterms:W3CDTF">2024-10-27T08:23:05Z</dcterms:modified>
</cp:coreProperties>
</file>