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59" r:id="rId7"/>
    <p:sldId id="260" r:id="rId8"/>
    <p:sldId id="269" r:id="rId9"/>
    <p:sldId id="270" r:id="rId10"/>
    <p:sldId id="271" r:id="rId11"/>
    <p:sldId id="272" r:id="rId12"/>
    <p:sldId id="266" r:id="rId13"/>
    <p:sldId id="267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0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070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084300" y="0"/>
            <a:ext cx="5384800" cy="538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995900" y="3162300"/>
            <a:ext cx="55118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33000" y="6248400"/>
            <a:ext cx="3543300" cy="3975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47800" y="2425700"/>
            <a:ext cx="11417300" cy="294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홍대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카페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 </a:t>
            </a:r>
            <a:endParaRPr lang="en-US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맞춤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추천</a:t>
            </a:r>
            <a:r>
              <a:rPr lang="en-US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89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서비스</a:t>
            </a:r>
            <a:endParaRPr lang="ko-KR" sz="89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585700" y="6400800"/>
            <a:ext cx="5410200" cy="382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부조장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이윤형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조원</a:t>
            </a:r>
            <a:r>
              <a:rPr lang="en-US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 : </a:t>
            </a: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백찬혁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이주연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이경희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sz="3500" b="1" i="0" u="none" strike="noStrike">
                <a:solidFill>
                  <a:srgbClr val="f4f3f1"/>
                </a:solidFill>
                <a:latin typeface="전기안전체 Regular TTF"/>
                <a:ea typeface="전기안전체 Regular TTF"/>
              </a:rPr>
              <a:t>김은규</a:t>
            </a:r>
            <a:endParaRPr lang="ko-KR" sz="3500" b="1" i="0" u="none" strike="noStrike">
              <a:solidFill>
                <a:srgbClr val="f4f3f1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3869246"/>
            <a:ext cx="162560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백엔드 개발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(JAVA SPRING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기반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API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구현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endParaRPr lang="en-US" altLang="ko-KR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파트 구성원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김은규</a:t>
            </a:r>
            <a:endParaRPr lang="ko-KR" altLang="en-US" sz="45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11976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 </a:t>
            </a: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-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en-US" altLang="ko-KR" sz="40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BACKEND</a:t>
            </a:r>
            <a:endParaRPr lang="en-US" altLang="ko-KR" sz="40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047270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3869246"/>
            <a:ext cx="162560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이경희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파이썬 기반 데이터 크롤링 및 분석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ELASTIC SEARCH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기반 검색 엔진 구축</a:t>
            </a:r>
            <a:endParaRPr lang="en-US" altLang="ko-KR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파트 구성원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altLang="en-US" sz="45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141097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 </a:t>
            </a: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-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en-US" altLang="ko-KR" sz="40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DATA ENGINEERING</a:t>
            </a:r>
            <a:endParaRPr lang="en-US" altLang="ko-KR" sz="40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8942013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00100" y="1168400"/>
            <a:ext cx="5372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6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/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범위관리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9600" y="3543300"/>
          <a:ext cx="17145000" cy="6400801"/>
        </p:xfrm>
        <a:graphic>
          <a:graphicData uri="http://schemas.openxmlformats.org/drawingml/2006/table">
            <a:tbl>
              <a:tblPr firstRow="1" bandRow="1">
                <a:tableStyleId>{E1AC179A-AAE8-4965-B83C-04088BF44C00}</a:tableStyleId>
              </a:tblPr>
              <a:tblGrid>
                <a:gridCol w="4288380"/>
                <a:gridCol w="12856620"/>
              </a:tblGrid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Date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6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Task</a:t>
                      </a:r>
                      <a:endParaRPr lang="en-US" altLang="ko-KR" sz="36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9826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l">
                        <a:lnSpc>
                          <a:spcPct val="116199"/>
                        </a:lnSpc>
                        <a:defRPr/>
                      </a:pPr>
                      <a:r>
                        <a:rPr lang="en-US" sz="3000" b="0" i="0" u="none" strike="noStrike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8/20 ~ 8/21</a:t>
                      </a:r>
                      <a:endParaRPr lang="en-US" altLang="ko-KR" sz="3000" b="0" i="0" u="none" strike="noStrike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8/26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 설계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(Workflow,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기능분해도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CRUD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매트릭스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,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메뉴 구성도 등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)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8/23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8/27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UI / UX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기획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8/29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Database 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설계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8/28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8/30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데이터 수집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정의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/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가공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9/12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9/13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  <a:tr h="6255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9/20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~</a:t>
                      </a: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 </a:t>
                      </a:r>
                      <a:r>
                        <a:rPr lang="en-US" altLang="ko-KR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9/23</a:t>
                      </a:r>
                      <a:endParaRPr lang="en-US" altLang="ko-KR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3000">
                          <a:solidFill>
                            <a:srgbClr val="616161"/>
                          </a:solidFill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 sz="3000">
                        <a:solidFill>
                          <a:srgbClr val="616161"/>
                        </a:solidFill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2301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12700"/>
            <a:ext cx="2463800" cy="2463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00100" y="749300"/>
            <a:ext cx="5448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7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일정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74356" y="3238500"/>
          <a:ext cx="17785028" cy="6275828"/>
        </p:xfrm>
        <a:graphic>
          <a:graphicData uri="http://schemas.openxmlformats.org/drawingml/2006/table">
            <a:tbl>
              <a:tblPr firstRow="1" bandRow="1"/>
              <a:tblGrid>
                <a:gridCol w="3383280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  <a:gridCol w="626163"/>
              </a:tblGrid>
              <a:tr h="367665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600">
                          <a:latin typeface="전기안전체 Regular TTF"/>
                          <a:ea typeface="전기안전체 Regular TTF"/>
                        </a:rPr>
                        <a:t>작업</a:t>
                      </a:r>
                      <a:endParaRPr lang="ko-KR" altLang="en-US" sz="3600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/>
                </a:tc>
                <a:tc gridSpan="10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8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gridSpan="13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월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  <a:tc hMerge="1"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72009" marR="36004" marT="36004" marB="36004"/>
                </a:tc>
              </a:tr>
              <a:tr h="36766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27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28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5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6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9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11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12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13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20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23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72009" tIns="36004" rIns="36004" bIns="36004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24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72009" marR="36004" marT="36004" marB="36004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주제 선정, 제안서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기능 설계 (Workflow, 기능분해도, CRUD 매트릭스, 메뉴 구성도 등)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시스템 설계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>
                        <a:alpha val="66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UI / UX 기획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atin typeface="전기안전체 Regular TTF"/>
                          <a:ea typeface="전기안전체 Regular TTF"/>
                        </a:rPr>
                        <a:t>Database 설계</a:t>
                      </a:r>
                      <a:endParaRPr lang="en-US" altLang="ko-KR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9d8ad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데이터 수집 / 정의 / 가공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e745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개발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통합 및 테스트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cd174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20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atin typeface="전기안전체 Regular TTF"/>
                          <a:ea typeface="전기안전체 Regular TTF"/>
                        </a:rPr>
                        <a:t>보고서 작성</a:t>
                      </a: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>
                        <a:latin typeface="전기안전체 Regular TTF"/>
                        <a:ea typeface="전기안전체 Regular TTF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16350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185667"/>
            <a:ext cx="1480628" cy="957832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목적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5575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1.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개요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" y="5343525"/>
            <a:ext cx="14668500" cy="3362325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분석하여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최적의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개발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이용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데이터를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바탕으로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맞춤형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제공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홍대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지역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카페와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간의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연결을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강화하여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방문율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개별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취향에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맞춘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추천하는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빅데이터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기반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웹서비스를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제안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소비자들의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편의성을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높이고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카페의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고객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유입</a:t>
            </a:r>
            <a:r>
              <a:rPr lang="en-US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3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증대</a:t>
            </a:r>
            <a:endParaRPr lang="ko-KR" sz="3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</p:spTree>
    <p:extLst>
      <p:ext uri="{BB962C8B-B14F-4D97-AF65-F5344CB8AC3E}">
        <p14:creationId xmlns:p14="http://schemas.microsoft.com/office/powerpoint/2010/main" val="401893649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8999" y="4385692"/>
            <a:ext cx="14732000" cy="25866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사용자 맞춤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검색 기록이나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사용자의 선호도를 바탕으로 한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선호유형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프랜차이즈 여부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맛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산미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바디감 등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),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분위기 등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655204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385692"/>
            <a:ext cx="12120054" cy="3958208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다른 방식의 추천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평점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리뷰 수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좋아요 등을 활용한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성별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연령대 별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선호 유형 별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나의 위치 기반 추천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294686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4069271"/>
            <a:ext cx="13320204" cy="549173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다양한 방식의 검색기능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endParaRPr lang="en-US" altLang="ko-KR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특정 위치 기반의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키워드 기반의 검색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검색된 결과에 필터를 적용</a:t>
            </a:r>
            <a:endParaRPr lang="ko-KR" altLang="en-US" sz="4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</a:t>
            </a:r>
            <a:r>
              <a:rPr lang="ko-KR" altLang="en-US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필터 예시</a:t>
            </a:r>
            <a:r>
              <a:rPr lang="en-US" altLang="ko-KR" sz="40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endParaRPr lang="ko-KR" altLang="en-US" sz="3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연령대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편의시설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와이파이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주차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흡연실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휠체어 접근성 등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endParaRPr lang="en-US" altLang="ko-KR" sz="3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		테마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(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보드게임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한옥 등</a:t>
            </a:r>
            <a:r>
              <a:rPr lang="en-US" altLang="ko-KR" sz="3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</a:t>
            </a:r>
            <a:endParaRPr lang="en-US" altLang="ko-KR" sz="36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4775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2.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주요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기능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60399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5400000">
            <a:off x="-355600" y="7404100"/>
            <a:ext cx="53721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2349501" y="7404100"/>
            <a:ext cx="53721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4775200" y="7264400"/>
            <a:ext cx="53721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7454900" y="7404100"/>
            <a:ext cx="53721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294100" y="-12700"/>
            <a:ext cx="3340100" cy="3340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10274300" y="7404100"/>
            <a:ext cx="53721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12941300" y="7251700"/>
            <a:ext cx="53721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14400" y="1168400"/>
            <a:ext cx="41910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3.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개발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스택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5900" y="3771900"/>
            <a:ext cx="19939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Front-End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300" y="6451600"/>
            <a:ext cx="2070100" cy="1612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-HTML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-CSS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-JAVASCRIPT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-BOOTSTRAP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90800" y="3771900"/>
            <a:ext cx="19050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Back-End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181600" y="3771900"/>
            <a:ext cx="22098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Database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67600" y="3771900"/>
            <a:ext cx="26416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Infrastructure</a:t>
            </a:r>
            <a:endParaRPr lang="en-US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10800" y="3771900"/>
            <a:ext cx="26416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형상관리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438400" y="6781800"/>
            <a:ext cx="2425700" cy="965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-Spring Framework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-MyBatis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257800" y="7226300"/>
            <a:ext cx="200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772400" y="7366000"/>
            <a:ext cx="22733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-AWS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515600" y="7099300"/>
            <a:ext cx="23241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-GitHub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106400" y="6807200"/>
            <a:ext cx="2324100" cy="128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-Python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-ElasticSearch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-Kibana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5697200" y="3771900"/>
            <a:ext cx="23749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개발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툴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및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웹서버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925800" y="5816600"/>
            <a:ext cx="1955800" cy="224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-Eclipse (STS3 Framework)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-Spyder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 -VS Code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-MySQL 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-Workbench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-Apache Tomcat</a:t>
            </a:r>
            <a:endParaRPr lang="en-US" sz="18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954000" y="3771900"/>
            <a:ext cx="26416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데이터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수집</a:t>
            </a:r>
            <a:r>
              <a:rPr lang="en-US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/</a:t>
            </a:r>
            <a:r>
              <a:rPr lang="ko-KR" sz="2400" b="1" i="1" u="none" strike="noStrike">
                <a:solidFill>
                  <a:srgbClr val="107053"/>
                </a:solidFill>
                <a:latin typeface="전기안전체 Regular TTF"/>
                <a:ea typeface="전기안전체 Regular TTF"/>
              </a:rPr>
              <a:t>분석</a:t>
            </a:r>
            <a:endParaRPr lang="ko-KR" sz="2400" b="1" i="1" u="none" strike="noStrike">
              <a:solidFill>
                <a:srgbClr val="107053"/>
              </a:solidFill>
              <a:latin typeface="전기안전체 Regular TTF"/>
              <a:ea typeface="전기안전체 Regular TTF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-38100"/>
            <a:ext cx="18288000" cy="337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256000" y="-12700"/>
            <a:ext cx="3340100" cy="3340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84199" y="1143000"/>
            <a:ext cx="7188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4.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프로젝트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워크플로우</a:t>
            </a:r>
            <a:endParaRPr lang="ko-KR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  <p:pic>
        <p:nvPicPr>
          <p:cNvPr id="7" name="그림 6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1" y="3314700"/>
            <a:ext cx="18288000" cy="6934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3869246"/>
            <a:ext cx="162560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PM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Manager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이상현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5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5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전체 프로젝트 관리 및 일정 조율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주요 의사결정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PMO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Management Officer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이윤형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PM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지원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일정 관리 보조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TL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Tech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차지민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기술적 리더십 제공, 아키텍처 설계, 코드 품질 관리, 기술적 문제 해결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71374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</a:t>
            </a:r>
            <a:endParaRPr lang="ko-KR" altLang="en-US" sz="53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4540782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3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38100"/>
            <a:ext cx="18288000" cy="3378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94100" y="-12700"/>
            <a:ext cx="3340100" cy="3340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89000" y="3869246"/>
            <a:ext cx="16256000" cy="6196583"/>
          </a:xfrm>
          <a:prstGeom prst="rect">
            <a:avLst/>
          </a:prstGeom>
        </p:spPr>
        <p:txBody>
          <a:bodyPr lIns="36004" tIns="36004" rIns="36004" bIns="36004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PL (</a:t>
            </a:r>
            <a:r>
              <a:rPr lang="en-US" altLang="ko-KR" sz="46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Project Leader</a:t>
            </a:r>
            <a:r>
              <a:rPr lang="en-US" altLang="ko-KR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): </a:t>
            </a: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이윤형</a:t>
            </a:r>
            <a:endParaRPr lang="ko-KR" altLang="en-US" sz="5000" b="1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5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화면 기획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설계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구현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-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파트 구성원</a:t>
            </a:r>
            <a:r>
              <a:rPr lang="en-US" altLang="ko-KR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:</a:t>
            </a:r>
            <a:r>
              <a:rPr lang="ko-KR" altLang="en-US" sz="400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이주연</a:t>
            </a:r>
            <a:r>
              <a:rPr lang="en-US" altLang="ko-KR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,</a:t>
            </a:r>
            <a:r>
              <a:rPr lang="ko-KR" altLang="en-US" sz="4500" b="1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 백찬혁</a:t>
            </a:r>
            <a:endParaRPr lang="ko-KR" altLang="en-US" sz="400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  <a:p>
            <a:pPr lvl="0" algn="l">
              <a:lnSpc>
                <a:spcPct val="116199"/>
              </a:lnSpc>
              <a:defRPr/>
            </a:pPr>
            <a:r>
              <a:rPr lang="ko-KR" altLang="en-US" sz="4600" b="0" i="0" u="none" strike="noStrike">
                <a:solidFill>
                  <a:srgbClr val="5a5a5a"/>
                </a:solidFill>
                <a:latin typeface="전기안전체 Regular TTF"/>
                <a:ea typeface="전기안전체 Regular TTF"/>
              </a:rPr>
              <a:t>	</a:t>
            </a:r>
            <a:endParaRPr lang="ko-KR" altLang="en-US" sz="4000" b="0" i="0" u="none" strike="noStrike">
              <a:solidFill>
                <a:srgbClr val="5a5a5a"/>
              </a:solidFill>
              <a:latin typeface="전기안전체 Regular TTF"/>
              <a:ea typeface="전기안전체 Regular TTF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01700" y="1168400"/>
            <a:ext cx="119761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5</a:t>
            </a:r>
            <a:r>
              <a:rPr 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.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팀 구성 및 역활 분담 </a:t>
            </a:r>
            <a:r>
              <a:rPr lang="en-US" altLang="ko-KR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-</a:t>
            </a:r>
            <a:r>
              <a:rPr lang="ko-KR" altLang="en-US" sz="53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 </a:t>
            </a:r>
            <a:r>
              <a:rPr lang="en-US" altLang="ko-KR" sz="4000" b="1" i="0" u="none" strike="noStrike">
                <a:solidFill>
                  <a:srgbClr val="f4f3f1"/>
                </a:solidFill>
                <a:latin typeface="김해가야체 Regular"/>
                <a:ea typeface="김해가야체 Regular"/>
              </a:rPr>
              <a:t>FRONTEND</a:t>
            </a:r>
            <a:endParaRPr lang="en-US" altLang="ko-KR" sz="4000" b="1" i="0" u="none" strike="noStrike">
              <a:solidFill>
                <a:srgbClr val="f4f3f1"/>
              </a:solidFill>
              <a:latin typeface="김해가야체 Regular"/>
              <a:ea typeface="김해가야체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652497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305</ep:Words>
  <ep:PresentationFormat>On-screen Show (4:3)</ep:PresentationFormat>
  <ep:Paragraphs>86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ledle</cp:lastModifiedBy>
  <dcterms:modified xsi:type="dcterms:W3CDTF">2024-08-26T07:19:06.762</dcterms:modified>
  <cp:revision>40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