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1" r:id="rId5"/>
    <p:sldId id="315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  <p:sldId id="322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 varScale="1">
        <p:scale>
          <a:sx n="76" d="100"/>
          <a:sy n="76" d="100"/>
        </p:scale>
        <p:origin x="-15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08"/>
          <c:y val="0.31142121774829434"/>
          <c:w val="0.82290353753797463"/>
          <c:h val="0.5677631056866665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9877120"/>
        <c:axId val="69895296"/>
      </c:barChart>
      <c:catAx>
        <c:axId val="69877120"/>
        <c:scaling>
          <c:orientation val="minMax"/>
        </c:scaling>
        <c:axPos val="b"/>
        <c:majorTickMark val="none"/>
        <c:tickLblPos val="nextTo"/>
        <c:crossAx val="69895296"/>
        <c:crosses val="autoZero"/>
        <c:auto val="1"/>
        <c:lblAlgn val="ctr"/>
        <c:lblOffset val="100"/>
      </c:catAx>
      <c:valAx>
        <c:axId val="6989529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987712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9"/>
          <c:y val="3.0763248527941617E-2"/>
          <c:w val="0.68117168015814966"/>
          <c:h val="0.22344660117130072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3128320"/>
        <c:axId val="63129856"/>
      </c:lineChart>
      <c:catAx>
        <c:axId val="63128320"/>
        <c:scaling>
          <c:orientation val="minMax"/>
        </c:scaling>
        <c:axPos val="b"/>
        <c:tickLblPos val="nextTo"/>
        <c:crossAx val="63129856"/>
        <c:crosses val="autoZero"/>
        <c:auto val="1"/>
        <c:lblAlgn val="ctr"/>
        <c:lblOffset val="100"/>
      </c:catAx>
      <c:valAx>
        <c:axId val="63129856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3128320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실행할 수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 증가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기능은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자료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jpe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Administrator\바탕 화면\6172053263_201202111647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4638675" cy="367665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3768" y="2204864"/>
            <a:ext cx="3024336" cy="1902307"/>
            <a:chOff x="2483768" y="2204864"/>
            <a:chExt cx="3024336" cy="1902307"/>
          </a:xfrm>
        </p:grpSpPr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  <p:pic>
          <p:nvPicPr>
            <p:cNvPr id="3" name="Picture 2" descr="N:\설계프로젝트\임시저장\제목-없음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306094"/>
              <a:ext cx="3024336" cy="17281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36838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=""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3546</TotalTime>
  <Words>872</Words>
  <Application>Microsoft Office PowerPoint</Application>
  <PresentationFormat>화면 슬라이드 쇼(4:3)</PresentationFormat>
  <Paragraphs>147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314</cp:revision>
  <dcterms:created xsi:type="dcterms:W3CDTF">2012-03-18T07:52:13Z</dcterms:created>
  <dcterms:modified xsi:type="dcterms:W3CDTF">2012-05-23T02:28:05Z</dcterms:modified>
</cp:coreProperties>
</file>