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321" r:id="rId5"/>
    <p:sldId id="315" r:id="rId6"/>
    <p:sldId id="287" r:id="rId7"/>
    <p:sldId id="294" r:id="rId8"/>
    <p:sldId id="312" r:id="rId9"/>
    <p:sldId id="305" r:id="rId10"/>
    <p:sldId id="306" r:id="rId11"/>
    <p:sldId id="313" r:id="rId12"/>
    <p:sldId id="316" r:id="rId13"/>
    <p:sldId id="310" r:id="rId14"/>
    <p:sldId id="317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475" autoAdjust="0"/>
    <p:restoredTop sz="83280" autoAdjust="0"/>
  </p:normalViewPr>
  <p:slideViewPr>
    <p:cSldViewPr>
      <p:cViewPr varScale="1">
        <p:scale>
          <a:sx n="76" d="100"/>
          <a:sy n="76" d="100"/>
        </p:scale>
        <p:origin x="-15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677"/>
          <c:y val="0.31142121774829395"/>
          <c:w val="0.82290353753797463"/>
          <c:h val="0.5677631056866672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1972864"/>
        <c:axId val="61974400"/>
      </c:barChart>
      <c:catAx>
        <c:axId val="61972864"/>
        <c:scaling>
          <c:orientation val="minMax"/>
        </c:scaling>
        <c:axPos val="b"/>
        <c:majorTickMark val="none"/>
        <c:tickLblPos val="nextTo"/>
        <c:crossAx val="61974400"/>
        <c:crosses val="autoZero"/>
        <c:auto val="1"/>
        <c:lblAlgn val="ctr"/>
        <c:lblOffset val="100"/>
      </c:catAx>
      <c:valAx>
        <c:axId val="61974400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1972864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51"/>
          <c:y val="3.0763248527941555E-2"/>
          <c:w val="0.68117168015814833"/>
          <c:h val="0.22344660117130025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68895872"/>
        <c:axId val="68897408"/>
      </c:lineChart>
      <c:catAx>
        <c:axId val="68895872"/>
        <c:scaling>
          <c:orientation val="minMax"/>
        </c:scaling>
        <c:axPos val="b"/>
        <c:tickLblPos val="nextTo"/>
        <c:crossAx val="68897408"/>
        <c:crosses val="autoZero"/>
        <c:auto val="1"/>
        <c:lblAlgn val="ctr"/>
        <c:lblOffset val="100"/>
      </c:catAx>
      <c:valAx>
        <c:axId val="68897408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68895872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맞게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조의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어플리케이션들과 카메라와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 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 하면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사용하는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외에도 스마트폰의 수 많은 다른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기능들도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쓸 수 있도록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오른쪽이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오른쪽이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모습입니다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스마트폰에 연결하면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실행할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 조작을 통해 대화상대를 선택하고 대화를 전송 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이미지가 있는 부분에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캡쳐된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화면을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기본으로 설정된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 화면은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캡쳐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전송하는데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카메라 장치로 인식하고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모습입니다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마우스처럼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증가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가능한 일도 이렇게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자료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많은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</a:t>
            </a:r>
            <a:r>
              <a:rPr lang="ko-KR" altLang="en-US" dirty="0" smtClean="0"/>
              <a:t>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통합하기위해 만들어진 </a:t>
            </a:r>
            <a:r>
              <a:rPr lang="ko-KR" altLang="en-US" dirty="0" smtClean="0"/>
              <a:t>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있기때문에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 되는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 구조가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구조에서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인식하게 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카메라가 인식하게 되는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프로그램들을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프로그램 수정 해야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jpe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59632" y="1556792"/>
            <a:ext cx="5544616" cy="3964682"/>
            <a:chOff x="1259632" y="1556792"/>
            <a:chExt cx="5544616" cy="3964682"/>
          </a:xfrm>
        </p:grpSpPr>
        <p:pic>
          <p:nvPicPr>
            <p:cNvPr id="4099" name="Picture 3" descr="C:\Documents and Settings\Administrator\바탕 화면\6172053263_2012021116475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1844824"/>
              <a:ext cx="4638675" cy="3676650"/>
            </a:xfrm>
            <a:prstGeom prst="rect">
              <a:avLst/>
            </a:prstGeom>
            <a:noFill/>
          </p:spPr>
        </p:pic>
        <p:pic>
          <p:nvPicPr>
            <p:cNvPr id="3" name="Picture 2" descr="N:\설계프로젝트\임시저장\제목-없음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556792"/>
              <a:ext cx="5544616" cy="31683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936838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2304256" cy="348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204864"/>
            <a:ext cx="2088232" cy="3528392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76" y="1916832"/>
            <a:ext cx="4176464" cy="397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6604" y="1916832"/>
            <a:ext cx="2413788" cy="4022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8840"/>
            <a:ext cx="3672408" cy="408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="" xmlns:p14="http://schemas.microsoft.com/office/powerpoint/2010/main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054" y="478786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8092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278092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43608" y="1844824"/>
            <a:ext cx="7128792" cy="2088232"/>
            <a:chOff x="1115616" y="1772816"/>
            <a:chExt cx="7128792" cy="4314736"/>
          </a:xfrm>
        </p:grpSpPr>
        <p:pic>
          <p:nvPicPr>
            <p:cNvPr id="2052" name="Picture 4" descr="C:\Documents and Settings\Administrator\Local Settings\Temporary Internet Files\Content.IE5\MZ3O6A78\MC90043387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4725144"/>
              <a:ext cx="1296144" cy="129614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24944"/>
              <a:ext cx="209766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1260" y="1772816"/>
              <a:ext cx="168114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4869160"/>
              <a:ext cx="1656184" cy="121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 descr="C:\Documents and Settings\Administrator\Local Settings\Temporary Internet Files\Content.IE5\10ES2RA8\MC9004404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616" y="1844824"/>
              <a:ext cx="1512168" cy="1512168"/>
            </a:xfrm>
            <a:prstGeom prst="rect">
              <a:avLst/>
            </a:prstGeom>
            <a:noFill/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2627784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H="1">
              <a:off x="5580112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H="1" flipV="1">
              <a:off x="5364088" y="4725144"/>
              <a:ext cx="1008112" cy="576064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2699792" y="4581128"/>
              <a:ext cx="864096" cy="50405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/>
          <p:cNvGrpSpPr/>
          <p:nvPr/>
        </p:nvGrpSpPr>
        <p:grpSpPr>
          <a:xfrm>
            <a:off x="1571574" y="4149080"/>
            <a:ext cx="7176890" cy="1800200"/>
            <a:chOff x="203673" y="2621195"/>
            <a:chExt cx="8448873" cy="332808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3208</TotalTime>
  <Words>792</Words>
  <Application>Microsoft Office PowerPoint</Application>
  <PresentationFormat>화면 슬라이드 쇼(4:3)</PresentationFormat>
  <Paragraphs>133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269</cp:revision>
  <dcterms:created xsi:type="dcterms:W3CDTF">2012-03-18T07:52:13Z</dcterms:created>
  <dcterms:modified xsi:type="dcterms:W3CDTF">2012-05-21T08:24:02Z</dcterms:modified>
</cp:coreProperties>
</file>