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9" r:id="rId2"/>
    <p:sldId id="320" r:id="rId3"/>
    <p:sldId id="318" r:id="rId4"/>
    <p:sldId id="323" r:id="rId5"/>
    <p:sldId id="287" r:id="rId6"/>
    <p:sldId id="294" r:id="rId7"/>
    <p:sldId id="312" r:id="rId8"/>
    <p:sldId id="305" r:id="rId9"/>
    <p:sldId id="306" r:id="rId10"/>
    <p:sldId id="313" r:id="rId11"/>
    <p:sldId id="316" r:id="rId12"/>
    <p:sldId id="310" r:id="rId13"/>
    <p:sldId id="317" r:id="rId14"/>
    <p:sldId id="322" r:id="rId15"/>
    <p:sldId id="324" r:id="rId16"/>
  </p:sldIdLst>
  <p:sldSz cx="9144000" cy="6858000" type="screen4x3"/>
  <p:notesSz cx="6797675" cy="9874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0EDAC"/>
    <a:srgbClr val="78ADCD"/>
    <a:srgbClr val="FE5C5C"/>
    <a:srgbClr val="B3D3EA"/>
    <a:srgbClr val="00B0F0"/>
    <a:srgbClr val="000000"/>
    <a:srgbClr val="096713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6" autoAdjust="0"/>
    <p:restoredTop sz="83261" autoAdjust="0"/>
  </p:normalViewPr>
  <p:slideViewPr>
    <p:cSldViewPr>
      <p:cViewPr>
        <p:scale>
          <a:sx n="66" d="100"/>
          <a:sy n="66" d="100"/>
        </p:scale>
        <p:origin x="204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27"/>
  <c:chart>
    <c:autoTitleDeleted val="1"/>
    <c:plotArea>
      <c:layout>
        <c:manualLayout>
          <c:layoutTarget val="inner"/>
          <c:xMode val="edge"/>
          <c:yMode val="edge"/>
          <c:x val="0.13756541418769738"/>
          <c:y val="0.31142121774829468"/>
          <c:w val="0.82290353753797463"/>
          <c:h val="0.56776310568666588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[만 10 ~ 49세]
스마트폰 주 용도(%)
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ko-KR" dirty="0" smtClean="0"/>
                      <a:t>64</a:t>
                    </a:r>
                    <a:endParaRPr lang="ko-KR" altLang="en-US" dirty="0"/>
                  </a:p>
                </c:rich>
              </c:tx>
              <c:showVal val="1"/>
            </c:dLbl>
            <c:showVal val="1"/>
          </c:dLbls>
          <c:cat>
            <c:strRef>
              <c:f>Sheet1!$A$2:$A$6</c:f>
              <c:strCache>
                <c:ptCount val="5"/>
                <c:pt idx="0">
                  <c:v>메신저</c:v>
                </c:pt>
                <c:pt idx="1">
                  <c:v>뉴스</c:v>
                </c:pt>
                <c:pt idx="2">
                  <c:v>음악</c:v>
                </c:pt>
                <c:pt idx="3">
                  <c:v>웹서핑</c:v>
                </c:pt>
                <c:pt idx="4">
                  <c:v>기타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64</c:v>
                </c:pt>
                <c:pt idx="1">
                  <c:v>40</c:v>
                </c:pt>
                <c:pt idx="2">
                  <c:v>37.5</c:v>
                </c:pt>
                <c:pt idx="3">
                  <c:v>28.1</c:v>
                </c:pt>
                <c:pt idx="4">
                  <c:v>22.9</c:v>
                </c:pt>
              </c:numCache>
            </c:numRef>
          </c:val>
        </c:ser>
        <c:dLbls>
          <c:showVal val="1"/>
        </c:dLbls>
        <c:gapWidth val="75"/>
        <c:axId val="73350144"/>
        <c:axId val="73356032"/>
      </c:barChart>
      <c:catAx>
        <c:axId val="73350144"/>
        <c:scaling>
          <c:orientation val="minMax"/>
        </c:scaling>
        <c:axPos val="b"/>
        <c:majorTickMark val="none"/>
        <c:tickLblPos val="nextTo"/>
        <c:crossAx val="73356032"/>
        <c:crosses val="autoZero"/>
        <c:auto val="1"/>
        <c:lblAlgn val="ctr"/>
        <c:lblOffset val="100"/>
      </c:catAx>
      <c:valAx>
        <c:axId val="73356032"/>
        <c:scaling>
          <c:orientation val="minMax"/>
          <c:min val="0"/>
        </c:scaling>
        <c:axPos val="l"/>
        <c:numFmt formatCode="General" sourceLinked="1"/>
        <c:majorTickMark val="none"/>
        <c:tickLblPos val="nextTo"/>
        <c:crossAx val="73350144"/>
        <c:crosses val="autoZero"/>
        <c:crossBetween val="between"/>
        <c:majorUnit val="20"/>
      </c:valAx>
    </c:plotArea>
    <c:legend>
      <c:legendPos val="b"/>
      <c:layout>
        <c:manualLayout>
          <c:xMode val="edge"/>
          <c:yMode val="edge"/>
          <c:x val="0.18942124246731429"/>
          <c:y val="3.0763248527941663E-2"/>
          <c:w val="0.68117168015815099"/>
          <c:h val="0.22344660117130122"/>
        </c:manualLayout>
      </c:layout>
    </c:legend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69"/>
            <a:ext cx="5438140" cy="444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fld id="{A606312C-0A6A-4281-8CFC-2032C6C14C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354467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안녕하세요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Lemonade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조 발표를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맡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게 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‘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이상현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’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저희 조 프로젝트 명은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Android-USB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안드로이드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어플리케이션과 카메라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센서 같은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기능들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만들어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사용한다는 뜻입니다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발표는 프로젝트 배경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관련기술 소개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 소개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활용 서비스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순으로 진행 되겠습니다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저희는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Android-USB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프로젝트를 활용해서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카카오톡을 쓸 수 있도록 연결하는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서비스와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스마트폰을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터치패드로 사용할 수 있는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어플리케이션을 구현 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좌측이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 모습이고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우측이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 모습입니다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키보드로 스마트폰을 조작 할 수 있어서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카카오톡과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다른 어플리케이션을 실행할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카메라로 인식돼서 어플리케이션의 수정 없이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카카오톡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화면뿐만 아니라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모든 화면을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 영상처럼 볼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서비스의 구조입니다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메시지를 전송하면 스마트폰에서 기본으로 설정된 키보드가 아닌 따로 구현한 소프트웨어 키보드로 입력한 것으로 인식합니다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화면은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 장치로 인식돼서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움직이는 모든 화면을 볼 수 있게 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LTouchPad</a:t>
            </a:r>
            <a:r>
              <a:rPr lang="ko-KR" altLang="en-US" dirty="0" smtClean="0"/>
              <a:t>의 화면입니다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어플리케이션을 </a:t>
            </a:r>
            <a:r>
              <a:rPr lang="en-US" altLang="ko-KR" baseline="0" dirty="0" smtClean="0"/>
              <a:t>USB/IP</a:t>
            </a:r>
            <a:r>
              <a:rPr lang="ko-KR" altLang="en-US" baseline="0" dirty="0" smtClean="0"/>
              <a:t>로 연결하면 </a:t>
            </a:r>
            <a:r>
              <a:rPr lang="en-US" altLang="ko-KR" baseline="0" dirty="0" smtClean="0"/>
              <a:t>PC</a:t>
            </a:r>
            <a:r>
              <a:rPr lang="ko-KR" altLang="en-US" baseline="0" dirty="0" smtClean="0"/>
              <a:t>에서 마우스 장치로 인식하고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어플리케이션을 통한 조작으로 터치패드로 사용할 수 있습니다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어플리케이션의 </a:t>
            </a:r>
            <a:r>
              <a:rPr lang="en-US" altLang="ko-KR" dirty="0" smtClean="0"/>
              <a:t>Left, Right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버튼이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마우스 버튼</a:t>
            </a:r>
            <a:r>
              <a:rPr lang="ko-KR" altLang="en-US" baseline="0" dirty="0" smtClean="0"/>
              <a:t> 기능을 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버튼 위 부분에서 드래그를 하면 </a:t>
            </a:r>
            <a:r>
              <a:rPr lang="en-US" altLang="ko-KR" baseline="0" dirty="0" smtClean="0"/>
              <a:t>PC</a:t>
            </a:r>
            <a:r>
              <a:rPr lang="ko-KR" altLang="en-US" baseline="0" dirty="0" smtClean="0"/>
              <a:t>의 마우스 커서가 움직입니다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어플리케이션의 구조입니다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스마트폰에서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실행하면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통해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에게 자신의 장치 정보를 보냅니다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에선 마우스 장치가 연결된 것처럼 보이고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연결된 후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입력한 클릭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더블 클릭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이동 등의 정보를 전송하여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터치패드로 사용 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차트에서 볼 수 있듯이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안드로이드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어플리케이션의 수가 빠른 속도로 증가해 현재 마켓에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45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만개가 등록돼있습니다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하지만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스마트폰에서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주로 쓰는 기능은 생각보다 별로 없습니다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와 연결해 비싼 가격의 스마트폰을 지금보다 다양하게 활용하고자 프로젝트를 기획하게 됐습니다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83073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스마트폰보다 큰 화면과 편리한 키보드가 있어서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화면을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보기도 편하고 문자입력 시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빠르고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오타도 적습니다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이런 장점들을 활용해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가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사용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가능한 환경에서는 스마트폰의 많은 서비스들을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이용하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면 두 기기의 장점을 잘 살릴 수 있을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것입니다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기존에는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와 주변 기기의 연결방식이 매우 다양해서 불편함이 많았는데</a:t>
            </a:r>
            <a:r>
              <a:rPr lang="en-US" altLang="ko-KR" dirty="0" smtClean="0"/>
              <a:t>, USB</a:t>
            </a:r>
            <a:r>
              <a:rPr lang="ko-KR" altLang="en-US" dirty="0" smtClean="0"/>
              <a:t>는 이런 다양한 연결방식을 통합하기 위해 만들어진 입출력 표준으로써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USB</a:t>
            </a:r>
            <a:r>
              <a:rPr lang="ko-KR" altLang="en-US" baseline="0" dirty="0" smtClean="0"/>
              <a:t>장치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개발 비용이 저렴한 편이고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빠른 속도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낮은 전력 소비 등의 장점이 있기 때문에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장치들이 많이 사용되고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와 스마트폰의 연결방법으로는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기술을 채택했습니다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오픈 소스로 개발된 기술로써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내 컴퓨터에 연결된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장치를 무선으로 다른 사람의 컴퓨터에서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장치가 직접 연결된 것처럼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사용할 수 있는 기술입니다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(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천천히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서버와 클라이언트로 나뉘어져있는데 서버를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안드로이드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스마트폰에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포팅하고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장치처럼 보이도록 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VHCI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드라이버를 만들면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장치로 인식됩니다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통해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연결되서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어플리케이션을 사용할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예를 들어 좌측이 윈도우 어플리케이션에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카메라를 연결한 모습이라면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우측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 어플리케이션도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VHCI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드라이버를 통해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장치로 인식되고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거쳐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어플리케이션의 수정 없이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좌측과 동일하게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 </a:t>
            </a:r>
            <a:r>
              <a:rPr lang="ko-KR" alt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카메라로 인식되는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모습입니다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이용하게 되면 앞에서 예로 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카메라의 경우처럼 기존에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장치를 사용하던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용 어플리케이션들을 수정 없이 사용할 수 있다는 장점을 갖습니다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하지만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TCP/IP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연결해서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장치를 사용하려면 어플리케이션을 수정 해야 되는 문제점이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Android-USB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프로젝트를 활용해서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스마트폰의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카카오톡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문자메시지를 사용할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그리고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카메라로 찍은 사진을 바로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 저장하는 서비스를 만들 수 있고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터치패드로 쓸 수도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 외에도 스마트폰의 수 많은 다른 기능들을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사용할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197475"/>
            <a:ext cx="7239000" cy="704850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883275"/>
            <a:ext cx="7239000" cy="441325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9184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62725" y="152400"/>
            <a:ext cx="211455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19075" y="152400"/>
            <a:ext cx="619125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2418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6171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34619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5522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452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7012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13181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126625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51149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152400"/>
            <a:ext cx="8458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5240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9.png"/><Relationship Id="rId4" Type="http://schemas.openxmlformats.org/officeDocument/2006/relationships/image" Target="../media/image4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9.png"/><Relationship Id="rId10" Type="http://schemas.openxmlformats.org/officeDocument/2006/relationships/image" Target="../media/image25.png"/><Relationship Id="rId4" Type="http://schemas.openxmlformats.org/officeDocument/2006/relationships/image" Target="../media/image7.jpe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19215210"/>
              </p:ext>
            </p:extLst>
          </p:nvPr>
        </p:nvGraphicFramePr>
        <p:xfrm>
          <a:off x="6292164" y="4653136"/>
          <a:ext cx="2851836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3404"/>
                <a:gridCol w="1638432"/>
              </a:tblGrid>
              <a:tr h="22688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지도교수   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이민석 교수님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0592073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이상현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</a:rPr>
                        <a:t>조장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0592051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김종욱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0792047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강인구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0792078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이윤재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611560" y="0"/>
            <a:ext cx="8031088" cy="164095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Android-USB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690092" y="1700808"/>
            <a:ext cx="4610100" cy="3667125"/>
            <a:chOff x="1763688" y="1844824"/>
            <a:chExt cx="4610100" cy="3667125"/>
          </a:xfrm>
        </p:grpSpPr>
        <p:pic>
          <p:nvPicPr>
            <p:cNvPr id="2" name="Picture 2" descr="C:\Documents and Settings\Administrator\바탕 화면\Untitled-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63688" y="1844824"/>
              <a:ext cx="4610100" cy="3667125"/>
            </a:xfrm>
            <a:prstGeom prst="rect">
              <a:avLst/>
            </a:prstGeom>
            <a:noFill/>
          </p:spPr>
        </p:pic>
        <p:pic>
          <p:nvPicPr>
            <p:cNvPr id="1026" name="Picture 2" descr="C:\Documents and Settings\Administrator\바탕 화면\Untitled-1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47865" y="2204864"/>
              <a:ext cx="1296144" cy="1902307"/>
            </a:xfrm>
            <a:prstGeom prst="rect">
              <a:avLst/>
            </a:prstGeom>
            <a:noFill/>
          </p:spPr>
        </p:pic>
      </p:grpSp>
      <p:pic>
        <p:nvPicPr>
          <p:cNvPr id="2050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2393751"/>
            <a:ext cx="1080120" cy="1251273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39552" y="1916832"/>
            <a:ext cx="5112568" cy="4104456"/>
          </a:xfrm>
          <a:prstGeom prst="roundRect">
            <a:avLst/>
          </a:prstGeom>
          <a:solidFill>
            <a:srgbClr val="F0EDAC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5544616" cy="576064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KatalkPCLinker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,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724128" y="1916832"/>
            <a:ext cx="2880320" cy="4104456"/>
          </a:xfrm>
          <a:prstGeom prst="roundRect">
            <a:avLst>
              <a:gd name="adj" fmla="val 24163"/>
            </a:avLst>
          </a:prstGeom>
          <a:solidFill>
            <a:srgbClr val="F0EDAC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2204865"/>
            <a:ext cx="2232248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" name="그룹 23"/>
          <p:cNvGrpSpPr/>
          <p:nvPr/>
        </p:nvGrpSpPr>
        <p:grpSpPr>
          <a:xfrm>
            <a:off x="3203848" y="2204864"/>
            <a:ext cx="2160240" cy="3600400"/>
            <a:chOff x="3203848" y="2204864"/>
            <a:chExt cx="2160240" cy="3600400"/>
          </a:xfrm>
        </p:grpSpPr>
        <p:pic>
          <p:nvPicPr>
            <p:cNvPr id="22" name="Picture 2" descr="C:\Documents and Settings\Administrator\바탕 화면\Untitled-1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03848" y="2204864"/>
              <a:ext cx="2160240" cy="3600400"/>
            </a:xfrm>
            <a:prstGeom prst="rect">
              <a:avLst/>
            </a:prstGeom>
            <a:noFill/>
          </p:spPr>
        </p:pic>
        <p:pic>
          <p:nvPicPr>
            <p:cNvPr id="4" name="Picture 2" descr="N:\백업용\Screenshot_2012-05-07-15-50-22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47864" y="2636912"/>
              <a:ext cx="1872208" cy="2736304"/>
            </a:xfrm>
            <a:prstGeom prst="rect">
              <a:avLst/>
            </a:prstGeom>
            <a:noFill/>
          </p:spPr>
        </p:pic>
      </p:grpSp>
      <p:pic>
        <p:nvPicPr>
          <p:cNvPr id="25" name="Picture 4" descr="N:\설계프로젝트\제목 없음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5059" y="2239294"/>
            <a:ext cx="2244774" cy="35283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124744"/>
            <a:ext cx="3528392" cy="504056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KatalkPCLinker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195736" y="1772816"/>
            <a:ext cx="187220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1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Windows</a:t>
            </a:r>
          </a:p>
          <a:p>
            <a:pPr marL="857250" marR="0" lvl="3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  <a:p>
            <a:pPr marL="857250" marR="0" lvl="2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796136" y="1772816"/>
            <a:ext cx="208823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57250" marR="0" lvl="2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스마트폰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9" name="Picture 2" descr="N:\백업용\Screenshot_2012-05-07-15-50-2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3658" y="2649439"/>
            <a:ext cx="2304256" cy="2664295"/>
          </a:xfrm>
          <a:prstGeom prst="rect">
            <a:avLst/>
          </a:prstGeom>
          <a:noFill/>
        </p:spPr>
      </p:pic>
      <p:grpSp>
        <p:nvGrpSpPr>
          <p:cNvPr id="16" name="그룹 15"/>
          <p:cNvGrpSpPr/>
          <p:nvPr/>
        </p:nvGrpSpPr>
        <p:grpSpPr>
          <a:xfrm>
            <a:off x="5625833" y="2276872"/>
            <a:ext cx="2546567" cy="3600400"/>
            <a:chOff x="5481817" y="1815602"/>
            <a:chExt cx="2808311" cy="4709742"/>
          </a:xfrm>
        </p:grpSpPr>
        <p:pic>
          <p:nvPicPr>
            <p:cNvPr id="14" name="Picture 2" descr="C:\Documents and Settings\Administrator\바탕 화면\Untitled-1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81817" y="1815602"/>
              <a:ext cx="2808311" cy="4709742"/>
            </a:xfrm>
            <a:prstGeom prst="rect">
              <a:avLst/>
            </a:prstGeom>
            <a:noFill/>
          </p:spPr>
        </p:pic>
        <p:pic>
          <p:nvPicPr>
            <p:cNvPr id="1027" name="Picture 3" descr="N:\설계프로젝트\자료실, 소스코드\Screenshot_2012-05-22-21-04-09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652120" y="2348880"/>
              <a:ext cx="2448272" cy="3569092"/>
            </a:xfrm>
            <a:prstGeom prst="rect">
              <a:avLst/>
            </a:prstGeom>
            <a:noFill/>
          </p:spPr>
        </p:pic>
      </p:grpSp>
      <p:grpSp>
        <p:nvGrpSpPr>
          <p:cNvPr id="18" name="그룹 17"/>
          <p:cNvGrpSpPr/>
          <p:nvPr/>
        </p:nvGrpSpPr>
        <p:grpSpPr>
          <a:xfrm>
            <a:off x="971600" y="2348881"/>
            <a:ext cx="4176463" cy="3528391"/>
            <a:chOff x="971600" y="2348881"/>
            <a:chExt cx="4176463" cy="3528391"/>
          </a:xfrm>
        </p:grpSpPr>
        <p:pic>
          <p:nvPicPr>
            <p:cNvPr id="1028" name="Picture 4" descr="N:\설계프로젝트\제목 없음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971600" y="2348881"/>
              <a:ext cx="4176463" cy="3528391"/>
            </a:xfrm>
            <a:prstGeom prst="rect">
              <a:avLst/>
            </a:prstGeom>
            <a:noFill/>
          </p:spPr>
        </p:pic>
        <p:pic>
          <p:nvPicPr>
            <p:cNvPr id="12" name="Picture 3" descr="N:\설계프로젝트\자료실, 소스코드\Screenshot_2012-05-22-21-04-09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94408" y="2636913"/>
              <a:ext cx="2304256" cy="266429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4032448" cy="576064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KatalkPCLinker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sz="1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742950" lvl="2" indent="-342900"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2309351"/>
            <a:ext cx="2533905" cy="385595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PC </a:t>
            </a:r>
            <a:r>
              <a:rPr lang="en-US" altLang="ko-KR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Linker_windows</a:t>
            </a:r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ko-KR" altLang="en-US" sz="16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16216" y="2348880"/>
            <a:ext cx="2232247" cy="64807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16216" y="3541734"/>
            <a:ext cx="1008111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IME</a:t>
            </a: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3275856" y="2093327"/>
            <a:ext cx="0" cy="4176464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직사각형 7"/>
          <p:cNvSpPr/>
          <p:nvPr/>
        </p:nvSpPr>
        <p:spPr>
          <a:xfrm>
            <a:off x="3627052" y="2309351"/>
            <a:ext cx="2533905" cy="385595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PC </a:t>
            </a:r>
            <a:r>
              <a:rPr lang="en-US" altLang="ko-KR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Linker_android</a:t>
            </a:r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516216" y="4405830"/>
            <a:ext cx="2232247" cy="1224136"/>
            <a:chOff x="6084168" y="3855528"/>
            <a:chExt cx="2394672" cy="1368152"/>
          </a:xfrm>
        </p:grpSpPr>
        <p:sp>
          <p:nvSpPr>
            <p:cNvPr id="11" name="직사각형 10"/>
            <p:cNvSpPr/>
            <p:nvPr/>
          </p:nvSpPr>
          <p:spPr>
            <a:xfrm>
              <a:off x="6084168" y="3855528"/>
              <a:ext cx="2394672" cy="1368152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Drivers</a:t>
              </a:r>
            </a:p>
            <a:p>
              <a:pPr algn="ctr"/>
              <a:endPara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algn="ctr"/>
              <a:endParaRPr lang="ko-KR" altLang="en-US" b="1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209777" y="4500152"/>
              <a:ext cx="1089323" cy="6515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Touch</a:t>
              </a:r>
              <a:endParaRPr lang="ko-KR" altLang="en-US" sz="2000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300623" y="4500152"/>
              <a:ext cx="1087801" cy="6515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Blue</a:t>
              </a:r>
            </a:p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tooth</a:t>
              </a:r>
              <a:endParaRPr lang="ko-KR" altLang="en-US" sz="2000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995936" y="3429000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Recv</a:t>
            </a:r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11960" y="3748354"/>
            <a:ext cx="1478010" cy="43796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Text Data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3568" y="3429000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Send</a:t>
            </a: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71600" y="3789040"/>
            <a:ext cx="1368152" cy="3600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Text Input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01136" y="5200247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Send</a:t>
            </a: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11960" y="5487155"/>
            <a:ext cx="1477491" cy="4379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Capture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3568" y="5201904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Recv</a:t>
            </a:r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4579" y="5523513"/>
            <a:ext cx="1477491" cy="43796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Capture  Data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8124" y="4437112"/>
            <a:ext cx="1861307" cy="77075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Play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668344" y="3541734"/>
            <a:ext cx="1080118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기본</a:t>
            </a:r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IME</a:t>
            </a:r>
          </a:p>
        </p:txBody>
      </p:sp>
      <p:cxnSp>
        <p:nvCxnSpPr>
          <p:cNvPr id="31" name="직선 화살표 연결선 30"/>
          <p:cNvCxnSpPr>
            <a:stCxn id="22" idx="3"/>
            <a:endCxn id="17" idx="1"/>
          </p:cNvCxnSpPr>
          <p:nvPr/>
        </p:nvCxnSpPr>
        <p:spPr bwMode="auto">
          <a:xfrm>
            <a:off x="2549431" y="3839710"/>
            <a:ext cx="1446505" cy="0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tailEnd type="arrow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직선 화살표 연결선 32"/>
          <p:cNvCxnSpPr>
            <a:stCxn id="18" idx="3"/>
            <a:endCxn id="6" idx="1"/>
          </p:cNvCxnSpPr>
          <p:nvPr/>
        </p:nvCxnSpPr>
        <p:spPr bwMode="auto">
          <a:xfrm>
            <a:off x="5689970" y="3967336"/>
            <a:ext cx="826246" cy="6446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tailEnd type="arrow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직선 화살표 연결선 38"/>
          <p:cNvCxnSpPr>
            <a:stCxn id="19" idx="1"/>
            <a:endCxn id="24" idx="3"/>
          </p:cNvCxnSpPr>
          <p:nvPr/>
        </p:nvCxnSpPr>
        <p:spPr bwMode="auto">
          <a:xfrm flipH="1">
            <a:off x="2549431" y="5610957"/>
            <a:ext cx="1451705" cy="1657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tailEnd type="arrow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직선 화살표 연결선 41"/>
          <p:cNvCxnSpPr>
            <a:stCxn id="6" idx="0"/>
          </p:cNvCxnSpPr>
          <p:nvPr/>
        </p:nvCxnSpPr>
        <p:spPr bwMode="auto">
          <a:xfrm flipV="1">
            <a:off x="7020272" y="2996952"/>
            <a:ext cx="0" cy="544782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tailEnd type="arrow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직선 화살표 연결선 60"/>
          <p:cNvCxnSpPr/>
          <p:nvPr/>
        </p:nvCxnSpPr>
        <p:spPr bwMode="auto">
          <a:xfrm flipV="1">
            <a:off x="8172400" y="2996952"/>
            <a:ext cx="0" cy="544782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prstDash val="sysDot"/>
            <a:tailEnd type="arrow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2592288" cy="576064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699792" y="1844824"/>
            <a:ext cx="3600400" cy="4248472"/>
            <a:chOff x="2483768" y="1556792"/>
            <a:chExt cx="4104456" cy="4824536"/>
          </a:xfrm>
        </p:grpSpPr>
        <p:grpSp>
          <p:nvGrpSpPr>
            <p:cNvPr id="5" name="그룹 4"/>
            <p:cNvGrpSpPr/>
            <p:nvPr/>
          </p:nvGrpSpPr>
          <p:grpSpPr>
            <a:xfrm>
              <a:off x="2483768" y="1556792"/>
              <a:ext cx="4104456" cy="4824536"/>
              <a:chOff x="5481817" y="1815602"/>
              <a:chExt cx="2808311" cy="4709742"/>
            </a:xfrm>
          </p:grpSpPr>
          <p:pic>
            <p:nvPicPr>
              <p:cNvPr id="6" name="Picture 2" descr="C:\Documents and Settings\Administrator\바탕 화면\Untitled-1.g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81817" y="1815602"/>
                <a:ext cx="2808311" cy="4709742"/>
              </a:xfrm>
              <a:prstGeom prst="rect">
                <a:avLst/>
              </a:prstGeom>
              <a:noFill/>
            </p:spPr>
          </p:pic>
          <p:pic>
            <p:nvPicPr>
              <p:cNvPr id="7" name="Picture 3" descr="N:\설계프로젝트\자료실, 소스코드\Screenshot_2012-05-22-21-04-09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652120" y="2348880"/>
                <a:ext cx="2448272" cy="3569092"/>
              </a:xfrm>
              <a:prstGeom prst="rect">
                <a:avLst/>
              </a:prstGeom>
              <a:noFill/>
            </p:spPr>
          </p:pic>
        </p:grp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34221" y="2107805"/>
              <a:ext cx="3607735" cy="3697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3384376" cy="576064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sz="1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742950" lvl="2" indent="-342900"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01108" y="2780928"/>
            <a:ext cx="2232247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4716016" y="2276872"/>
            <a:ext cx="0" cy="4176464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직사각형 27"/>
          <p:cNvSpPr/>
          <p:nvPr/>
        </p:nvSpPr>
        <p:spPr>
          <a:xfrm>
            <a:off x="2123727" y="3789040"/>
            <a:ext cx="2232247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Mouse Driver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123728" y="4653136"/>
            <a:ext cx="5184576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USB/IP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31" name="직선 화살표 연결선 30"/>
          <p:cNvCxnSpPr>
            <a:stCxn id="5" idx="2"/>
          </p:cNvCxnSpPr>
          <p:nvPr/>
        </p:nvCxnSpPr>
        <p:spPr bwMode="auto">
          <a:xfrm>
            <a:off x="6217232" y="3645024"/>
            <a:ext cx="10952" cy="1008112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>
            <a:solidFill>
              <a:schemeClr val="tx1"/>
            </a:solidFill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4932040" y="3861048"/>
            <a:ext cx="12961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 smtClean="0"/>
              <a:t>장치 정보</a:t>
            </a:r>
            <a:endParaRPr lang="ko-KR" altLang="en-US" sz="19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156176" y="3832012"/>
            <a:ext cx="20162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 smtClean="0"/>
              <a:t>터치패드 클릭</a:t>
            </a:r>
            <a:r>
              <a:rPr lang="en-US" altLang="ko-KR" sz="1900" b="1" dirty="0" smtClean="0"/>
              <a:t>, </a:t>
            </a:r>
          </a:p>
          <a:p>
            <a:r>
              <a:rPr lang="ko-KR" altLang="en-US" sz="1900" b="1" dirty="0" smtClean="0"/>
              <a:t>이동 정보</a:t>
            </a:r>
            <a:endParaRPr lang="ko-KR" altLang="en-US" sz="1900" b="1" dirty="0"/>
          </a:p>
        </p:txBody>
      </p:sp>
      <p:sp>
        <p:nvSpPr>
          <p:cNvPr id="52" name="내용 개체 틀 2"/>
          <p:cNvSpPr txBox="1">
            <a:spLocks/>
          </p:cNvSpPr>
          <p:nvPr/>
        </p:nvSpPr>
        <p:spPr bwMode="auto">
          <a:xfrm>
            <a:off x="1403648" y="2060848"/>
            <a:ext cx="259228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1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Windows</a:t>
            </a:r>
            <a:r>
              <a:rPr kumimoji="0" lang="en-US" altLang="ko-KR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 PC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  <a:p>
            <a:pPr marL="742950" marR="0" lvl="2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3" name="내용 개체 틀 2"/>
          <p:cNvSpPr txBox="1">
            <a:spLocks/>
          </p:cNvSpPr>
          <p:nvPr/>
        </p:nvSpPr>
        <p:spPr bwMode="auto">
          <a:xfrm>
            <a:off x="5364088" y="1988840"/>
            <a:ext cx="259228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1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스마트폰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  <a:p>
            <a:pPr marL="742950" marR="0" lvl="2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Documents and Settings\Administrator\바탕 화면\부스지도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6626" y="3501008"/>
            <a:ext cx="2555776" cy="3094384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/>
            <a:r>
              <a:rPr lang="en-US" altLang="ko-KR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5.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요약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026" name="Picture 2" descr="C:\Documents and Settings\Administrator\바탕 화면\Android-US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1916832"/>
            <a:ext cx="2448272" cy="2873896"/>
          </a:xfrm>
          <a:prstGeom prst="rect">
            <a:avLst/>
          </a:prstGeom>
          <a:noFill/>
        </p:spPr>
      </p:pic>
      <p:pic>
        <p:nvPicPr>
          <p:cNvPr id="4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2060848"/>
            <a:ext cx="2304256" cy="259228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79512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홈페이지 </a:t>
            </a:r>
            <a:r>
              <a:rPr lang="en-US" altLang="ko-KR" dirty="0" smtClean="0"/>
              <a:t>: www.github.com/Sanghyun-Lee/Android-USB</a:t>
            </a:r>
            <a:endParaRPr lang="ko-KR" altLang="en-US" dirty="0"/>
          </a:p>
        </p:txBody>
      </p:sp>
      <p:pic>
        <p:nvPicPr>
          <p:cNvPr id="1029" name="Picture 5" descr="C:\Documents and Settings\Administrator\바탕 화면\안드로이드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33518" y="4725144"/>
            <a:ext cx="2741108" cy="21328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="" xmlns:p14="http://schemas.microsoft.com/office/powerpoint/2010/main" val="864912804"/>
              </p:ext>
            </p:extLst>
          </p:nvPr>
        </p:nvGraphicFramePr>
        <p:xfrm>
          <a:off x="4572000" y="1219601"/>
          <a:ext cx="4176464" cy="3780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76256" y="5034662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행정안전부</a:t>
            </a:r>
            <a:endParaRPr lang="ko-KR" altLang="en-US" sz="1600" dirty="0"/>
          </a:p>
        </p:txBody>
      </p:sp>
      <p:pic>
        <p:nvPicPr>
          <p:cNvPr id="1026" name="Picture 2" descr="C:\Documents and Settings\XP\바탕 화면\number-of-android-app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412776"/>
            <a:ext cx="3891682" cy="360067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771800" y="5013176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 </a:t>
            </a:r>
            <a:r>
              <a:rPr lang="en-US" altLang="ko-KR" sz="1600" dirty="0"/>
              <a:t>: </a:t>
            </a:r>
            <a:r>
              <a:rPr lang="en-US" altLang="ko-KR" sz="1600" dirty="0" err="1" smtClean="0"/>
              <a:t>AppBrain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372397745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6800" y="1524000"/>
            <a:ext cx="4513312" cy="680864"/>
          </a:xfrm>
        </p:spPr>
        <p:txBody>
          <a:bodyPr/>
          <a:lstStyle/>
          <a:p>
            <a:pPr marL="4000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PC + </a:t>
            </a: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스마트폰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= ?</a:t>
            </a:r>
          </a:p>
          <a:p>
            <a:pPr marL="800100" lvl="1" indent="-342900">
              <a:buFont typeface="+mj-lt"/>
              <a:buAutoNum type="alphaUcPeriod"/>
            </a:pPr>
            <a:endParaRPr lang="ko-KR" altLang="ko-KR" sz="28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68" y="2656709"/>
            <a:ext cx="1486299" cy="2814960"/>
          </a:xfrm>
          <a:prstGeom prst="rect">
            <a:avLst/>
          </a:prstGeom>
        </p:spPr>
      </p:pic>
      <p:grpSp>
        <p:nvGrpSpPr>
          <p:cNvPr id="4" name="그룹 14"/>
          <p:cNvGrpSpPr/>
          <p:nvPr/>
        </p:nvGrpSpPr>
        <p:grpSpPr>
          <a:xfrm>
            <a:off x="4211471" y="3429603"/>
            <a:ext cx="2320717" cy="1222528"/>
            <a:chOff x="3511961" y="3632546"/>
            <a:chExt cx="1754782" cy="936104"/>
          </a:xfrm>
        </p:grpSpPr>
        <p:sp>
          <p:nvSpPr>
            <p:cNvPr id="16" name="아래쪽 화살표 15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0649" y="3894436"/>
              <a:ext cx="139681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1" name="Picture 6" descr="C:\Documents and Settings\XP\바탕 화면\카메라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149080"/>
            <a:ext cx="806774" cy="806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2849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:\설계프로젝트\임시저장\제목-없음-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836712"/>
            <a:ext cx="2767424" cy="24768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2492896"/>
            <a:ext cx="3096344" cy="2592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222973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/>
            <a:r>
              <a:rPr lang="en-US" altLang="ko-KR" sz="5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2.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관련기술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6800" y="1524000"/>
            <a:ext cx="1921024" cy="608856"/>
          </a:xfrm>
        </p:spPr>
        <p:txBody>
          <a:bodyPr/>
          <a:lstStyle/>
          <a:p>
            <a:pPr marL="571500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A. USB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11760" y="3573016"/>
            <a:ext cx="4667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기존 포트들   </a:t>
            </a:r>
            <a:r>
              <a:rPr lang="en-US" altLang="ko-KR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-&gt;   USB </a:t>
            </a:r>
            <a:r>
              <a:rPr lang="ko-KR" altLang="en-US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포트</a:t>
            </a:r>
            <a:endParaRPr lang="ko-KR" altLang="en-US" b="1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204864"/>
            <a:ext cx="3259008" cy="1152128"/>
          </a:xfrm>
          <a:prstGeom prst="rect">
            <a:avLst/>
          </a:prstGeom>
        </p:spPr>
      </p:pic>
      <p:pic>
        <p:nvPicPr>
          <p:cNvPr id="17" name="그림 16"/>
          <p:cNvPicPr/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22" y="2204864"/>
            <a:ext cx="4162063" cy="1280924"/>
          </a:xfrm>
          <a:prstGeom prst="rect">
            <a:avLst/>
          </a:prstGeom>
        </p:spPr>
      </p:pic>
      <p:grpSp>
        <p:nvGrpSpPr>
          <p:cNvPr id="7" name="그룹 29"/>
          <p:cNvGrpSpPr/>
          <p:nvPr/>
        </p:nvGrpSpPr>
        <p:grpSpPr>
          <a:xfrm>
            <a:off x="1643582" y="4221088"/>
            <a:ext cx="7176890" cy="1800200"/>
            <a:chOff x="203673" y="2621195"/>
            <a:chExt cx="8448873" cy="332808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3052812"/>
              <a:ext cx="2136330" cy="2838142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856" y="3052812"/>
              <a:ext cx="2915771" cy="289646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07171" y="2740858"/>
              <a:ext cx="23791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USB</a:t>
              </a:r>
              <a:r>
                <a:rPr lang="ko-KR" altLang="en-US" sz="2000" b="1" dirty="0" smtClean="0"/>
                <a:t>웹 메일 알림이</a:t>
              </a:r>
              <a:endParaRPr lang="ko-KR" alt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80989" y="2668850"/>
              <a:ext cx="14830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USB</a:t>
              </a:r>
              <a:r>
                <a:rPr lang="ko-KR" altLang="en-US" sz="2000" b="1" dirty="0" smtClean="0"/>
                <a:t>현미경</a:t>
              </a:r>
              <a:endParaRPr lang="ko-KR" altLang="en-US" sz="2000" b="1" dirty="0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673" y="3553493"/>
              <a:ext cx="2599906" cy="174771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833317" y="2621195"/>
              <a:ext cx="14830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USB</a:t>
              </a:r>
              <a:r>
                <a:rPr lang="ko-KR" altLang="en-US" sz="2000" b="1" dirty="0" smtClean="0"/>
                <a:t>스캐너</a:t>
              </a: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84647523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Documents and Settings\Administrator\바탕 화면\웹캠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3789040"/>
            <a:ext cx="1174527" cy="1174527"/>
          </a:xfrm>
          <a:prstGeom prst="rect">
            <a:avLst/>
          </a:prstGeom>
          <a:noFill/>
        </p:spPr>
      </p:pic>
      <p:cxnSp>
        <p:nvCxnSpPr>
          <p:cNvPr id="18" name="직선 연결선 17"/>
          <p:cNvCxnSpPr/>
          <p:nvPr/>
        </p:nvCxnSpPr>
        <p:spPr>
          <a:xfrm>
            <a:off x="4583812" y="1403631"/>
            <a:ext cx="0" cy="4300207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관련기술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995936" y="4437112"/>
            <a:ext cx="864096" cy="0"/>
          </a:xfrm>
          <a:prstGeom prst="straightConnector1">
            <a:avLst/>
          </a:prstGeom>
          <a:ln w="5080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아래쪽 화살표 19"/>
          <p:cNvSpPr/>
          <p:nvPr/>
        </p:nvSpPr>
        <p:spPr>
          <a:xfrm rot="5400000">
            <a:off x="4133529" y="1995263"/>
            <a:ext cx="1222528" cy="1929761"/>
          </a:xfrm>
          <a:prstGeom prst="downArrow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21004" y="2658682"/>
            <a:ext cx="2128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2">
                    <a:lumMod val="50000"/>
                  </a:schemeClr>
                </a:solidFill>
              </a:rPr>
              <a:t>IP Network</a:t>
            </a:r>
            <a:endParaRPr lang="ko-KR" alt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755576" y="1196752"/>
            <a:ext cx="244827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B. USB/</a:t>
            </a:r>
            <a:r>
              <a:rPr lang="en-US" altLang="ko-KR" sz="3200" kern="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IP</a:t>
            </a:r>
            <a:endParaRPr kumimoji="0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  <a:p>
            <a:pPr marL="5715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  <p:pic>
        <p:nvPicPr>
          <p:cNvPr id="12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1916832"/>
            <a:ext cx="2736304" cy="2592288"/>
          </a:xfrm>
          <a:prstGeom prst="rect">
            <a:avLst/>
          </a:prstGeom>
          <a:noFill/>
        </p:spPr>
      </p:pic>
      <p:grpSp>
        <p:nvGrpSpPr>
          <p:cNvPr id="24" name="그룹 23"/>
          <p:cNvGrpSpPr/>
          <p:nvPr/>
        </p:nvGrpSpPr>
        <p:grpSpPr>
          <a:xfrm>
            <a:off x="1115616" y="1916832"/>
            <a:ext cx="2736304" cy="2592288"/>
            <a:chOff x="755576" y="1916832"/>
            <a:chExt cx="2736304" cy="2592288"/>
          </a:xfrm>
        </p:grpSpPr>
        <p:pic>
          <p:nvPicPr>
            <p:cNvPr id="11" name="Picture 2" descr="C:\Documents and Settings\Administrator\바탕 화면\Untitled-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5576" y="1916832"/>
              <a:ext cx="2736304" cy="2592288"/>
            </a:xfrm>
            <a:prstGeom prst="rect">
              <a:avLst/>
            </a:prstGeom>
            <a:noFill/>
          </p:spPr>
        </p:pic>
        <p:pic>
          <p:nvPicPr>
            <p:cNvPr id="2051" name="Picture 3" descr="C:\Documents and Settings\Administrator\바탕 화면\1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65833" y="2126506"/>
              <a:ext cx="2088232" cy="1368152"/>
            </a:xfrm>
            <a:prstGeom prst="rect">
              <a:avLst/>
            </a:prstGeom>
            <a:noFill/>
          </p:spPr>
        </p:pic>
      </p:grpSp>
      <p:pic>
        <p:nvPicPr>
          <p:cNvPr id="2054" name="Picture 6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939" y="3717032"/>
            <a:ext cx="1337717" cy="13377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437256557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6358249" y="1340768"/>
            <a:ext cx="1944215" cy="3168352"/>
            <a:chOff x="5481817" y="1815602"/>
            <a:chExt cx="2808311" cy="4709742"/>
          </a:xfrm>
        </p:grpSpPr>
        <p:pic>
          <p:nvPicPr>
            <p:cNvPr id="33" name="Picture 2" descr="C:\Documents and Settings\Administrator\바탕 화면\Untitled-1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81817" y="1815602"/>
              <a:ext cx="2808311" cy="4709742"/>
            </a:xfrm>
            <a:prstGeom prst="rect">
              <a:avLst/>
            </a:prstGeom>
            <a:noFill/>
          </p:spPr>
        </p:pic>
        <p:pic>
          <p:nvPicPr>
            <p:cNvPr id="34" name="Picture 3" descr="N:\설계프로젝트\자료실, 소스코드\Screenshot_2012-05-22-21-04-09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52120" y="2348880"/>
              <a:ext cx="2448272" cy="3569092"/>
            </a:xfrm>
            <a:prstGeom prst="rect">
              <a:avLst/>
            </a:prstGeom>
            <a:noFill/>
          </p:spPr>
        </p:pic>
      </p:grpSp>
      <p:pic>
        <p:nvPicPr>
          <p:cNvPr id="24" name="Picture 2" descr="N:\설계프로젝트\임시저장\ㅊㅊ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681" y="4493822"/>
            <a:ext cx="1018156" cy="15706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583812" y="1403631"/>
            <a:ext cx="0" cy="4617657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3563887" y="2348880"/>
            <a:ext cx="2320717" cy="1222528"/>
            <a:chOff x="3511961" y="3632546"/>
            <a:chExt cx="1754782" cy="936104"/>
          </a:xfrm>
        </p:grpSpPr>
        <p:sp>
          <p:nvSpPr>
            <p:cNvPr id="20" name="아래쪽 화살표 1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66153" y="3869765"/>
              <a:ext cx="1028096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USB/IP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134112" y="5076740"/>
            <a:ext cx="1120073" cy="1089508"/>
            <a:chOff x="7556383" y="5191610"/>
            <a:chExt cx="1120073" cy="102669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56383" y="5191610"/>
              <a:ext cx="1120073" cy="1026696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2" name="Picture 3" descr="C:\Documents and Settings\XP\바탕 화면\무제-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6" y="5300212"/>
              <a:ext cx="1025968" cy="82123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덧셈 기호 22"/>
          <p:cNvSpPr/>
          <p:nvPr/>
        </p:nvSpPr>
        <p:spPr>
          <a:xfrm>
            <a:off x="6286240" y="5284512"/>
            <a:ext cx="705855" cy="736776"/>
          </a:xfrm>
          <a:prstGeom prst="mathPlus">
            <a:avLst/>
          </a:prstGeom>
          <a:solidFill>
            <a:srgbClr val="00B0F0"/>
          </a:solidFill>
          <a:ln w="12700">
            <a:solidFill>
              <a:srgbClr val="0070C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내용 개체 틀 2"/>
          <p:cNvSpPr txBox="1">
            <a:spLocks/>
          </p:cNvSpPr>
          <p:nvPr/>
        </p:nvSpPr>
        <p:spPr bwMode="auto">
          <a:xfrm>
            <a:off x="755576" y="1196752"/>
            <a:ext cx="374441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Android-USB</a:t>
            </a:r>
          </a:p>
          <a:p>
            <a:pPr marL="5715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006320" y="5076740"/>
            <a:ext cx="1224136" cy="1044704"/>
          </a:xfrm>
          <a:prstGeom prst="roundRect">
            <a:avLst/>
          </a:prstGeom>
          <a:solidFill>
            <a:srgbClr val="78ADCD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VHCI Driver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7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576" y="1988840"/>
            <a:ext cx="2736304" cy="2592288"/>
          </a:xfrm>
          <a:prstGeom prst="rect">
            <a:avLst/>
          </a:prstGeom>
          <a:noFill/>
        </p:spPr>
      </p:pic>
      <p:pic>
        <p:nvPicPr>
          <p:cNvPr id="27" name="Picture 3" descr="N:\설계프로젝트\자료실, 소스코드\Screenshot_2012-05-22-21-04-0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9" y="2204865"/>
            <a:ext cx="2088232" cy="1368151"/>
          </a:xfrm>
          <a:prstGeom prst="rect">
            <a:avLst/>
          </a:prstGeom>
          <a:noFill/>
        </p:spPr>
      </p:pic>
      <p:cxnSp>
        <p:nvCxnSpPr>
          <p:cNvPr id="40" name="꺾인 연결선 39"/>
          <p:cNvCxnSpPr>
            <a:stCxn id="5" idx="0"/>
          </p:cNvCxnSpPr>
          <p:nvPr/>
        </p:nvCxnSpPr>
        <p:spPr bwMode="auto">
          <a:xfrm rot="16200000" flipV="1">
            <a:off x="4057177" y="3439767"/>
            <a:ext cx="1215692" cy="2058253"/>
          </a:xfrm>
          <a:prstGeom prst="bentConnector2">
            <a:avLst/>
          </a:prstGeom>
          <a:ln w="50800">
            <a:solidFill>
              <a:srgbClr val="FF0000"/>
            </a:solidFill>
            <a:prstDash val="sysDash"/>
            <a:tailEnd type="arrow"/>
          </a:ln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09874429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소개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6048672" cy="648072"/>
          </a:xfrm>
        </p:spPr>
        <p:txBody>
          <a:bodyPr/>
          <a:lstStyle/>
          <a:p>
            <a:pPr marL="571500" indent="-514350">
              <a:buFont typeface="+mj-lt"/>
              <a:buAutoNum type="alphaUcPeriod" startAt="2"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Android-USB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57150" indent="0">
              <a:buNone/>
            </a:pPr>
            <a:endParaRPr lang="en-US" altLang="ko-KR" sz="1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372200" y="1988840"/>
            <a:ext cx="0" cy="4536504"/>
          </a:xfrm>
          <a:prstGeom prst="line">
            <a:avLst/>
          </a:prstGeom>
          <a:ln w="4445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67944" y="2350041"/>
            <a:ext cx="1773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PC (Windows)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516216" y="2350041"/>
            <a:ext cx="2304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Phone (Android)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588224" y="3933056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VHCI Driver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995936" y="5013176"/>
            <a:ext cx="4740352" cy="1080150"/>
          </a:xfrm>
          <a:prstGeom prst="rect">
            <a:avLst/>
          </a:prstGeom>
          <a:solidFill>
            <a:srgbClr val="FFC000">
              <a:alpha val="90000"/>
            </a:srgbClr>
          </a:solidFill>
          <a:ln w="63500">
            <a:noFill/>
          </a:ln>
          <a:effectLst/>
          <a:scene3d>
            <a:camera prst="orthographicFront"/>
            <a:lightRig rig="threePt" dir="t"/>
          </a:scene3d>
          <a:sp3d contourW="12700"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USB / IP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05535" y="2853057"/>
            <a:ext cx="2150641" cy="2160119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Windows App</a:t>
            </a:r>
          </a:p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(Using USB Camera)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588224" y="2852936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b="1" dirty="0" smtClean="0">
              <a:solidFill>
                <a:srgbClr val="000000"/>
              </a:solidFill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2943070"/>
            <a:ext cx="1944216" cy="89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2349920"/>
            <a:ext cx="1773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PC (Windows)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23528" y="2852936"/>
            <a:ext cx="2150641" cy="2160119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Windows App</a:t>
            </a:r>
          </a:p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(Using USB Camera)</a:t>
            </a:r>
          </a:p>
        </p:txBody>
      </p:sp>
      <p:sp>
        <p:nvSpPr>
          <p:cNvPr id="26" name="아래쪽 화살표 25"/>
          <p:cNvSpPr/>
          <p:nvPr/>
        </p:nvSpPr>
        <p:spPr>
          <a:xfrm rot="16200000">
            <a:off x="2880616" y="3968256"/>
            <a:ext cx="718472" cy="1080120"/>
          </a:xfrm>
          <a:prstGeom prst="downArrow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rgbClr val="B3D3EA"/>
              </a:gs>
              <a:gs pos="100000">
                <a:srgbClr val="78ADCD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995936" y="2852936"/>
            <a:ext cx="4752528" cy="3240360"/>
            <a:chOff x="3851920" y="2996952"/>
            <a:chExt cx="4752528" cy="3240360"/>
          </a:xfrm>
        </p:grpSpPr>
        <p:cxnSp>
          <p:nvCxnSpPr>
            <p:cNvPr id="34" name="직선 연결선 33"/>
            <p:cNvCxnSpPr/>
            <p:nvPr/>
          </p:nvCxnSpPr>
          <p:spPr bwMode="auto">
            <a:xfrm>
              <a:off x="3851920" y="5157192"/>
              <a:ext cx="2592288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직선 연결선 35"/>
            <p:cNvCxnSpPr/>
            <p:nvPr/>
          </p:nvCxnSpPr>
          <p:spPr bwMode="auto">
            <a:xfrm>
              <a:off x="6444208" y="2996952"/>
              <a:ext cx="0" cy="216024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직선 연결선 39"/>
            <p:cNvCxnSpPr/>
            <p:nvPr/>
          </p:nvCxnSpPr>
          <p:spPr bwMode="auto">
            <a:xfrm>
              <a:off x="6444208" y="2996952"/>
              <a:ext cx="2160240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직선 연결선 46"/>
            <p:cNvCxnSpPr/>
            <p:nvPr/>
          </p:nvCxnSpPr>
          <p:spPr bwMode="auto">
            <a:xfrm>
              <a:off x="8604448" y="2996952"/>
              <a:ext cx="0" cy="324036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직선 연결선 49"/>
            <p:cNvCxnSpPr/>
            <p:nvPr/>
          </p:nvCxnSpPr>
          <p:spPr bwMode="auto">
            <a:xfrm>
              <a:off x="3851920" y="6237312"/>
              <a:ext cx="4752528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직선 연결선 55"/>
            <p:cNvCxnSpPr/>
            <p:nvPr/>
          </p:nvCxnSpPr>
          <p:spPr bwMode="auto">
            <a:xfrm>
              <a:off x="3851920" y="5157192"/>
              <a:ext cx="0" cy="108012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" name="직사각형 21"/>
          <p:cNvSpPr/>
          <p:nvPr/>
        </p:nvSpPr>
        <p:spPr>
          <a:xfrm>
            <a:off x="333127" y="5013176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 w="44450">
            <a:solidFill>
              <a:srgbClr val="0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USB Camera </a:t>
            </a:r>
          </a:p>
        </p:txBody>
      </p:sp>
    </p:spTree>
    <p:extLst>
      <p:ext uri="{BB962C8B-B14F-4D97-AF65-F5344CB8AC3E}">
        <p14:creationId xmlns="" xmlns:p14="http://schemas.microsoft.com/office/powerpoint/2010/main" val="153243105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19075" y="152400"/>
            <a:ext cx="8458200" cy="715963"/>
          </a:xfrm>
        </p:spPr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67239" y="3886898"/>
            <a:ext cx="2150641" cy="1125268"/>
            <a:chOff x="1331640" y="2015700"/>
            <a:chExt cx="2150641" cy="1125268"/>
          </a:xfrm>
        </p:grpSpPr>
        <p:sp>
          <p:nvSpPr>
            <p:cNvPr id="6" name="직사각형 5"/>
            <p:cNvSpPr/>
            <p:nvPr/>
          </p:nvSpPr>
          <p:spPr>
            <a:xfrm>
              <a:off x="1331640" y="2015700"/>
              <a:ext cx="2150641" cy="1053259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Windows App</a:t>
              </a:r>
            </a:p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(Using USB Camera)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691680" y="2805932"/>
              <a:ext cx="576064" cy="33503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67239" y="4796142"/>
            <a:ext cx="1368152" cy="899122"/>
            <a:chOff x="1331640" y="3140968"/>
            <a:chExt cx="1368152" cy="899122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691680" y="3140968"/>
              <a:ext cx="576064" cy="504057"/>
            </a:xfrm>
            <a:prstGeom prst="roundRect">
              <a:avLst/>
            </a:prstGeom>
            <a:solidFill>
              <a:srgbClr val="FFC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331640" y="3462390"/>
              <a:ext cx="1368152" cy="577700"/>
            </a:xfrm>
            <a:prstGeom prst="rect">
              <a:avLst/>
            </a:prstGeom>
            <a:solidFill>
              <a:srgbClr val="FFC0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USB Camera</a:t>
              </a:r>
              <a:endParaRPr lang="ko-KR" altLang="en-US" sz="1800" b="1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419872" y="3862718"/>
            <a:ext cx="2150641" cy="1125268"/>
            <a:chOff x="1331640" y="2015700"/>
            <a:chExt cx="2150641" cy="1125268"/>
          </a:xfrm>
        </p:grpSpPr>
        <p:sp>
          <p:nvSpPr>
            <p:cNvPr id="11" name="직사각형 10"/>
            <p:cNvSpPr/>
            <p:nvPr/>
          </p:nvSpPr>
          <p:spPr>
            <a:xfrm>
              <a:off x="1331640" y="2015700"/>
              <a:ext cx="2150641" cy="1053259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Windows App</a:t>
              </a:r>
            </a:p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(Using USB Camera)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691680" y="2805932"/>
              <a:ext cx="576064" cy="33503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419872" y="4762125"/>
            <a:ext cx="1368152" cy="899122"/>
            <a:chOff x="1331640" y="3140968"/>
            <a:chExt cx="1368152" cy="899122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691680" y="3140968"/>
              <a:ext cx="576064" cy="504057"/>
            </a:xfrm>
            <a:prstGeom prst="roundRect">
              <a:avLst/>
            </a:prstGeom>
            <a:solidFill>
              <a:srgbClr val="FFC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331640" y="3462390"/>
              <a:ext cx="1368152" cy="577700"/>
            </a:xfrm>
            <a:prstGeom prst="rect">
              <a:avLst/>
            </a:prstGeom>
            <a:solidFill>
              <a:srgbClr val="FFC0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USB/IP</a:t>
              </a:r>
              <a:endParaRPr lang="ko-KR" altLang="en-US" sz="1800" b="1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084168" y="3848699"/>
            <a:ext cx="2150641" cy="1125268"/>
            <a:chOff x="1331640" y="2015700"/>
            <a:chExt cx="2150641" cy="1125268"/>
          </a:xfrm>
        </p:grpSpPr>
        <p:sp>
          <p:nvSpPr>
            <p:cNvPr id="24" name="직사각형 23"/>
            <p:cNvSpPr/>
            <p:nvPr/>
          </p:nvSpPr>
          <p:spPr>
            <a:xfrm>
              <a:off x="1331640" y="2015700"/>
              <a:ext cx="2150641" cy="1053259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Windows App</a:t>
              </a:r>
            </a:p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(Using USB Camera)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691680" y="2805932"/>
              <a:ext cx="576064" cy="33503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30" name="이등변 삼각형 29"/>
          <p:cNvSpPr/>
          <p:nvPr/>
        </p:nvSpPr>
        <p:spPr>
          <a:xfrm>
            <a:off x="7439137" y="4638932"/>
            <a:ext cx="576064" cy="289888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1" name="이등변 삼각형 30"/>
          <p:cNvSpPr/>
          <p:nvPr/>
        </p:nvSpPr>
        <p:spPr>
          <a:xfrm>
            <a:off x="7367129" y="4781309"/>
            <a:ext cx="720000" cy="36353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07089" y="5071198"/>
            <a:ext cx="1368152" cy="5777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TCP/IP</a:t>
            </a:r>
            <a:endParaRPr lang="ko-KR" altLang="en-US" sz="1800" b="1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7584" y="1700808"/>
            <a:ext cx="71993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안드로이드 서비스들을 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장치로 사용이 가능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윈도우 프로그램을 수정 없이 사용이 가능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28310" y="3448589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HY동녘M" pitchFamily="18" charset="-127"/>
                <a:ea typeface="HY동녘M" pitchFamily="18" charset="-127"/>
              </a:rPr>
              <a:t>일반</a:t>
            </a:r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USB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91576" y="3448589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USB/IP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44208" y="3445318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TCP/IP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6048672" cy="648072"/>
          </a:xfrm>
        </p:spPr>
        <p:txBody>
          <a:bodyPr/>
          <a:lstStyle/>
          <a:p>
            <a:pPr marL="571500" indent="-514350">
              <a:buFont typeface="+mj-lt"/>
              <a:buAutoNum type="alphaUcPeriod" startAt="3"/>
            </a:pP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왜 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USB/IP</a:t>
            </a: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인가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?</a:t>
            </a:r>
          </a:p>
          <a:p>
            <a:pPr marL="57150" indent="0">
              <a:buNone/>
            </a:pPr>
            <a:endParaRPr lang="en-US" altLang="ko-KR" sz="1800" dirty="0" smtClean="0"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5661248"/>
            <a:ext cx="1656184" cy="66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5661248"/>
            <a:ext cx="1656184" cy="66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10092498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276872"/>
            <a:ext cx="2736304" cy="2592288"/>
          </a:xfrm>
          <a:prstGeom prst="rect">
            <a:avLst/>
          </a:prstGeom>
          <a:noFill/>
        </p:spPr>
      </p:pic>
      <p:cxnSp>
        <p:nvCxnSpPr>
          <p:cNvPr id="20" name="직선 연결선 19"/>
          <p:cNvCxnSpPr/>
          <p:nvPr/>
        </p:nvCxnSpPr>
        <p:spPr>
          <a:xfrm>
            <a:off x="4583812" y="1700809"/>
            <a:ext cx="0" cy="3125961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110840"/>
            <a:ext cx="1700153" cy="3219986"/>
          </a:xfrm>
          <a:prstGeom prst="rect">
            <a:avLst/>
          </a:prstGeom>
        </p:spPr>
      </p:pic>
      <p:grpSp>
        <p:nvGrpSpPr>
          <p:cNvPr id="3" name="그룹 8"/>
          <p:cNvGrpSpPr/>
          <p:nvPr/>
        </p:nvGrpSpPr>
        <p:grpSpPr>
          <a:xfrm>
            <a:off x="3347864" y="2790910"/>
            <a:ext cx="3096344" cy="1222528"/>
            <a:chOff x="3511961" y="3632546"/>
            <a:chExt cx="1921661" cy="936104"/>
          </a:xfrm>
        </p:grpSpPr>
        <p:sp>
          <p:nvSpPr>
            <p:cNvPr id="10" name="아래쪽 화살표 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07361" y="3894436"/>
              <a:ext cx="1726261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Android-USB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027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065" y="295456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110" y="296600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9452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709" y="260596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605627" y="170080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Client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01301" y="1700809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Server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pic>
        <p:nvPicPr>
          <p:cNvPr id="16" name="Picture 6" descr="C:\Documents and Settings\XP\바탕 화면\카메라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608" y="356045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Documents and Settings\XP\바탕 화면\사진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035" y="3273609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Documents and Settings\XP\바탕 화면\무제-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538738"/>
            <a:ext cx="1261769" cy="12617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Documents and Settings\XP\바탕 화면\무제-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49" y="3638724"/>
            <a:ext cx="1332969" cy="13329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07908346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1">
      <a:dk1>
        <a:srgbClr val="4D4D4D"/>
      </a:dk1>
      <a:lt1>
        <a:srgbClr val="FFFFFF"/>
      </a:lt1>
      <a:dk2>
        <a:srgbClr val="4D4D4D"/>
      </a:dk2>
      <a:lt2>
        <a:srgbClr val="91A917"/>
      </a:lt2>
      <a:accent1>
        <a:srgbClr val="CAE331"/>
      </a:accent1>
      <a:accent2>
        <a:srgbClr val="B1C022"/>
      </a:accent2>
      <a:accent3>
        <a:srgbClr val="FFFFFF"/>
      </a:accent3>
      <a:accent4>
        <a:srgbClr val="404040"/>
      </a:accent4>
      <a:accent5>
        <a:srgbClr val="E1EFAD"/>
      </a:accent5>
      <a:accent6>
        <a:srgbClr val="A0AE1E"/>
      </a:accent6>
      <a:hlink>
        <a:srgbClr val="DFE779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solidFill>
            <a:srgbClr val="0070C0">
              <a:alpha val="80000"/>
            </a:srgbClr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72AB15"/>
        </a:lt2>
        <a:accent1>
          <a:srgbClr val="B8E232"/>
        </a:accent1>
        <a:accent2>
          <a:srgbClr val="8EBE24"/>
        </a:accent2>
        <a:accent3>
          <a:srgbClr val="FFFFFF"/>
        </a:accent3>
        <a:accent4>
          <a:srgbClr val="404040"/>
        </a:accent4>
        <a:accent5>
          <a:srgbClr val="D8EEAD"/>
        </a:accent5>
        <a:accent6>
          <a:srgbClr val="80AC20"/>
        </a:accent6>
        <a:hlink>
          <a:srgbClr val="BCE47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91A917"/>
        </a:lt2>
        <a:accent1>
          <a:srgbClr val="CAE331"/>
        </a:accent1>
        <a:accent2>
          <a:srgbClr val="B1C022"/>
        </a:accent2>
        <a:accent3>
          <a:srgbClr val="FFFFFF"/>
        </a:accent3>
        <a:accent4>
          <a:srgbClr val="404040"/>
        </a:accent4>
        <a:accent5>
          <a:srgbClr val="E1EFAD"/>
        </a:accent5>
        <a:accent6>
          <a:srgbClr val="A0AE1E"/>
        </a:accent6>
        <a:hlink>
          <a:srgbClr val="DFE77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4129</TotalTime>
  <Words>817</Words>
  <Application>Microsoft Office PowerPoint</Application>
  <PresentationFormat>화면 슬라이드 쇼(4:3)</PresentationFormat>
  <Paragraphs>144</Paragraphs>
  <Slides>15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powerpoint-template</vt:lpstr>
      <vt:lpstr>슬라이드 1</vt:lpstr>
      <vt:lpstr>프로젝트 배경</vt:lpstr>
      <vt:lpstr>프로젝트 배경</vt:lpstr>
      <vt:lpstr>2. 관련기술 소개</vt:lpstr>
      <vt:lpstr>관련기술 소개</vt:lpstr>
      <vt:lpstr>프로젝트 소개</vt:lpstr>
      <vt:lpstr>프로젝트 소개</vt:lpstr>
      <vt:lpstr>프로젝트 소개</vt:lpstr>
      <vt:lpstr>활용 서비스</vt:lpstr>
      <vt:lpstr>활용 서비스</vt:lpstr>
      <vt:lpstr>활용 서비스</vt:lpstr>
      <vt:lpstr>활용 서비스</vt:lpstr>
      <vt:lpstr>활용 서비스</vt:lpstr>
      <vt:lpstr>활용 서비스</vt:lpstr>
      <vt:lpstr>5. 요약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Android-USB</dc:title>
  <dc:creator>windows7</dc:creator>
  <cp:lastModifiedBy>USER</cp:lastModifiedBy>
  <cp:revision>345</cp:revision>
  <dcterms:created xsi:type="dcterms:W3CDTF">2012-03-18T07:52:13Z</dcterms:created>
  <dcterms:modified xsi:type="dcterms:W3CDTF">2012-05-27T12:40:18Z</dcterms:modified>
</cp:coreProperties>
</file>