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93" r:id="rId9"/>
    <p:sldId id="287" r:id="rId10"/>
    <p:sldId id="294" r:id="rId11"/>
    <p:sldId id="299" r:id="rId12"/>
    <p:sldId id="300" r:id="rId13"/>
    <p:sldId id="292" r:id="rId14"/>
    <p:sldId id="295" r:id="rId15"/>
    <p:sldId id="298" r:id="rId16"/>
    <p:sldId id="296" r:id="rId17"/>
    <p:sldId id="297" r:id="rId18"/>
    <p:sldId id="301" r:id="rId19"/>
    <p:sldId id="279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 autoAdjust="0"/>
    <p:restoredTop sz="84393" autoAdjust="0"/>
  </p:normalViewPr>
  <p:slideViewPr>
    <p:cSldViewPr>
      <p:cViewPr varScale="1">
        <p:scale>
          <a:sx n="67" d="100"/>
          <a:sy n="67" d="100"/>
        </p:scale>
        <p:origin x="-1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1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E26EF-242F-437C-914B-BC06521D5FD8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607701" y="4293096"/>
            <a:ext cx="5559265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0"/>
            <a:ext cx="7239000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Android-USB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4630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android-USB &gt;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 algn="l"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공유하는 서버부분을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안드로이드폰에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포팅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57150" indent="0" algn="l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안드로이드의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서비스가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클라이언트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에서는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특정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장치처럼 보임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algn="l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3408886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06344" y="1954498"/>
            <a:ext cx="187553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92531"/>
            <a:ext cx="1700153" cy="321998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8" y="2348880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875" y="27060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2761" y="2597496"/>
            <a:ext cx="2150641" cy="615482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1460" y="1795461"/>
            <a:ext cx="1773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Client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3482" y="1795462"/>
            <a:ext cx="1359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Server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Android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92761" y="5661248"/>
            <a:ext cx="2150641" cy="792088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(VHCI Driver)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14372" y="4770592"/>
            <a:ext cx="2148065" cy="8788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(Stub Driver)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2760" y="3573016"/>
            <a:ext cx="2167072" cy="882130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Device Control Manager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4210" y="2601658"/>
            <a:ext cx="2150641" cy="651486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Service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520299" y="2258435"/>
            <a:ext cx="0" cy="435735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14372" y="3554982"/>
            <a:ext cx="2134265" cy="882130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Device Control Manager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2761" y="4770593"/>
            <a:ext cx="2150641" cy="850278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Device Driver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97996" y="2597496"/>
            <a:ext cx="2150641" cy="651486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38" name="직선 연결선 37"/>
          <p:cNvCxnSpPr>
            <a:stCxn id="13" idx="2"/>
            <a:endCxn id="25" idx="0"/>
          </p:cNvCxnSpPr>
          <p:nvPr/>
        </p:nvCxnSpPr>
        <p:spPr>
          <a:xfrm>
            <a:off x="1968082" y="3212978"/>
            <a:ext cx="8214" cy="360038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25" idx="2"/>
          </p:cNvCxnSpPr>
          <p:nvPr/>
        </p:nvCxnSpPr>
        <p:spPr>
          <a:xfrm flipV="1">
            <a:off x="1969370" y="4455146"/>
            <a:ext cx="6926" cy="315446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1"/>
            <a:endCxn id="23" idx="3"/>
          </p:cNvCxnSpPr>
          <p:nvPr/>
        </p:nvCxnSpPr>
        <p:spPr>
          <a:xfrm flipH="1">
            <a:off x="3043402" y="5210008"/>
            <a:ext cx="870970" cy="847284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048637" y="3253144"/>
            <a:ext cx="1470895" cy="2847375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3" idx="0"/>
            <a:endCxn id="36" idx="2"/>
          </p:cNvCxnSpPr>
          <p:nvPr/>
        </p:nvCxnSpPr>
        <p:spPr>
          <a:xfrm flipH="1" flipV="1">
            <a:off x="4973317" y="3248982"/>
            <a:ext cx="8188" cy="30600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3" idx="2"/>
            <a:endCxn id="24" idx="0"/>
          </p:cNvCxnSpPr>
          <p:nvPr/>
        </p:nvCxnSpPr>
        <p:spPr>
          <a:xfrm>
            <a:off x="4981505" y="4437112"/>
            <a:ext cx="6900" cy="33348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18057" y="1795463"/>
            <a:ext cx="1402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Device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Android</a:t>
            </a: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857200" y="1124744"/>
            <a:ext cx="7315200" cy="640317"/>
          </a:xfrm>
        </p:spPr>
        <p:txBody>
          <a:bodyPr/>
          <a:lstStyle/>
          <a:p>
            <a:pPr marL="571500" indent="-514350">
              <a:buFont typeface="+mj-lt"/>
              <a:buAutoNum type="alphaUcPeriod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Client-Server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7995" y="5675380"/>
            <a:ext cx="2150641" cy="850278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64288" y="1283289"/>
            <a:ext cx="1286547" cy="2836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포팅</a:t>
            </a:r>
            <a:r>
              <a:rPr lang="ko-KR" altLang="en-US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 영역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42460" y="1268760"/>
            <a:ext cx="1377812" cy="298154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개발 영역</a:t>
            </a:r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92760" y="1926971"/>
            <a:ext cx="7279640" cy="882130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Applications</a:t>
            </a: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2760" y="2829745"/>
            <a:ext cx="7279640" cy="882130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Application Framework</a:t>
            </a: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92760" y="3728420"/>
            <a:ext cx="7279640" cy="1464175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	Libraries</a:t>
            </a:r>
          </a:p>
          <a:p>
            <a:pPr algn="l"/>
            <a:endParaRPr lang="en-US" altLang="ko-KR" sz="1800" b="1" dirty="0" smtClean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l"/>
            <a:endParaRPr lang="en-US" altLang="ko-KR" sz="1800" b="1" dirty="0" smtClean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580112" y="3728421"/>
            <a:ext cx="2592288" cy="1032127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Android Runtime</a:t>
            </a:r>
          </a:p>
          <a:p>
            <a:endParaRPr lang="en-US" altLang="ko-KR" sz="1800" b="1" dirty="0" smtClean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2760" y="5211166"/>
            <a:ext cx="7279640" cy="882130"/>
          </a:xfrm>
          <a:prstGeom prst="rect">
            <a:avLst/>
          </a:prstGeom>
          <a:noFill/>
          <a:ln>
            <a:solidFill>
              <a:schemeClr val="bg1">
                <a:lumMod val="10000"/>
                <a:alpha val="8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Linux Kernel</a:t>
            </a:r>
          </a:p>
          <a:p>
            <a:pPr algn="ctr"/>
            <a:endParaRPr lang="en-US" altLang="ko-KR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  <a:p>
            <a:pPr algn="ctr"/>
            <a:endParaRPr lang="ko-KR" altLang="en-US" sz="1800" b="1" dirty="0">
              <a:solidFill>
                <a:srgbClr val="C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71600" y="2303259"/>
            <a:ext cx="1584176" cy="441065"/>
          </a:xfrm>
          <a:prstGeom prst="roundRect">
            <a:avLst/>
          </a:prstGeom>
          <a:solidFill>
            <a:srgbClr val="00B0F0">
              <a:alpha val="5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USB/IP App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2303259"/>
            <a:ext cx="1584176" cy="441065"/>
          </a:xfrm>
          <a:prstGeom prst="roundRect">
            <a:avLst/>
          </a:prstGeom>
          <a:solidFill>
            <a:srgbClr val="00B0F0">
              <a:alpha val="5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Service App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54263" y="2300781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Alarm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0839" y="2303259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Home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1389" y="23749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5552636"/>
            <a:ext cx="1584176" cy="44106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USB/IP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90839" y="5559638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USB Driver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54263" y="5552635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Camera Driver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5015" y="558972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317637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Activity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99792" y="318676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View System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54263" y="317637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Notification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10853" y="3186762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Location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5029" y="32122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2120" y="4226161"/>
            <a:ext cx="936104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Core Libraries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88242" y="4220531"/>
            <a:ext cx="1412150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D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alvik</a:t>
            </a:r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Virtual Machine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7528" y="4112476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Surface Manager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7528" y="4657471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WebKit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99792" y="4112476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SQLite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99792" y="4657471"/>
            <a:ext cx="1584176" cy="441065"/>
          </a:xfrm>
          <a:prstGeom prst="roundRect">
            <a:avLst/>
          </a:prstGeom>
          <a:solidFill>
            <a:schemeClr val="bg1"/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SSL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2580" y="432564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휴먼모음T" pitchFamily="18" charset="-127"/>
                <a:ea typeface="휴먼모음T" pitchFamily="18" charset="-127"/>
              </a:rPr>
              <a:t>…</a:t>
            </a:r>
            <a:endParaRPr lang="ko-KR" altLang="en-US" sz="18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857200" y="1286654"/>
            <a:ext cx="7315200" cy="640317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99792" y="5559637"/>
            <a:ext cx="1584176" cy="441065"/>
          </a:xfrm>
          <a:prstGeom prst="roundRect">
            <a:avLst/>
          </a:prstGeom>
          <a:solidFill>
            <a:srgbClr val="00B0F0">
              <a:alpha val="5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VHCI Driver</a:t>
            </a:r>
            <a:endParaRPr lang="ko-KR" altLang="en-US" sz="1400" b="1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4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문자 메시지를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 이용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66139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67283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7335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3847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8383" y="2247254"/>
            <a:ext cx="7853970" cy="3630018"/>
            <a:chOff x="218383" y="1527174"/>
            <a:chExt cx="7853970" cy="363001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583812" y="1527175"/>
              <a:ext cx="0" cy="363001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937206"/>
              <a:ext cx="1700153" cy="321998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3563887" y="2617276"/>
              <a:ext cx="2320717" cy="1222528"/>
              <a:chOff x="3511961" y="3632546"/>
              <a:chExt cx="1754782" cy="936104"/>
            </a:xfrm>
          </p:grpSpPr>
          <p:sp>
            <p:nvSpPr>
              <p:cNvPr id="10" name="아래쪽 화살표 9"/>
              <p:cNvSpPr/>
              <p:nvPr/>
            </p:nvSpPr>
            <p:spPr>
              <a:xfrm rot="5400000">
                <a:off x="3921300" y="3223207"/>
                <a:ext cx="936104" cy="1754782"/>
              </a:xfrm>
              <a:prstGeom prst="down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56442" y="3894436"/>
                <a:ext cx="1028096" cy="40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tx2">
                        <a:lumMod val="50000"/>
                      </a:schemeClr>
                    </a:solidFill>
                  </a:rPr>
                  <a:t>USB/IP</a:t>
                </a:r>
                <a:endParaRPr lang="ko-KR" altLang="en-US" sz="2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2" name="Picture 2" descr="N:\설계프로젝트\임시저장\제목-없음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83" y="1763204"/>
              <a:ext cx="3813557" cy="3177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677" y="2379151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XP\바탕 화면\카메라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151" y="2744658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035" y="249289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05627" y="1527174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Client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1301" y="1527175"/>
              <a:ext cx="1144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Server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25757" y="3327375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사진촬영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3648" y="3039343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사진저장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사진 촬영 후 바로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로 저장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69935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50005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" y="2495933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758" y="4060104"/>
            <a:ext cx="139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터치정보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8119" y="339151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터치패드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77" y="2900768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터치기능을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의 입력 장치로 활용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스마트폰을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이용한 본인 인증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2640" y="3789040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사용자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</a:rPr>
              <a:t> 정보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670" y="3486955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본인인증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8118" y="3060249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0000"/>
                </a:solidFill>
              </a:rPr>
              <a:t>인증정보</a:t>
            </a:r>
            <a:endParaRPr lang="ko-KR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670" y="1556791"/>
            <a:ext cx="7199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 smtClean="0">
                <a:solidFill>
                  <a:srgbClr val="FF0000"/>
                </a:solidFill>
              </a:rPr>
              <a:t>왜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USB/IP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인가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표준에 맞춰 동작하기 때문에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기존에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를 이용 하는 모든 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Client PC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장치로 인식하게만 하면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스마트폰에서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할 수 있는 모든 것이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에서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12455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ko-KR" altLang="en-US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일정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381375"/>
            <a:ext cx="781050" cy="95250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1268760"/>
            <a:ext cx="88868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ko-KR" altLang="en-US" sz="4000" dirty="0" smtClean="0">
                <a:solidFill>
                  <a:schemeClr val="tx1"/>
                </a:solidFill>
                <a:ea typeface="굴림" charset="-127"/>
              </a:rPr>
              <a:t>감사합니다</a:t>
            </a:r>
            <a:r>
              <a:rPr lang="en-US" altLang="ko-KR" sz="400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40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ko-KR" altLang="en-US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ko-KR" sz="2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en-US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Client-Server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일정</a:t>
            </a: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배경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-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가입자 증가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그림 3" descr="C:\Users\IG\Pictures\제안서\스마트폰가입자수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7" y="2636912"/>
            <a:ext cx="6701950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</a:p>
          <a:p>
            <a:pPr marL="5715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다양한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사용 용도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95448"/>
            <a:ext cx="6336704" cy="36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</a:p>
          <a:p>
            <a:pPr marL="5715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06" y="280246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-USB (Universal Serial Bus /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범용 직렬 버스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컴퓨터와 주변 기기를 연결하는 데 쓰이는 입출력 표준 가운데 하나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기존의 다양한 직렬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병렬 연결방식의 통합을 위해 만들어졌다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 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054" y="550794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0100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09" y="350100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52812"/>
            <a:ext cx="2136330" cy="28381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52812"/>
            <a:ext cx="2915771" cy="28964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5715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  -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다양한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장치들</a:t>
            </a:r>
            <a:endParaRPr lang="ko-KR" altLang="ko-KR" sz="2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71" y="274085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웹 메일 알림이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0989" y="2668850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현미경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3" y="3553493"/>
            <a:ext cx="2599906" cy="17477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33317" y="2621195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스캐너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</p:txBody>
      </p:sp>
      <p:pic>
        <p:nvPicPr>
          <p:cNvPr id="8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98" y="4147500"/>
            <a:ext cx="1540205" cy="15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덧셈 기호 12"/>
          <p:cNvSpPr/>
          <p:nvPr/>
        </p:nvSpPr>
        <p:spPr>
          <a:xfrm>
            <a:off x="3563888" y="3317204"/>
            <a:ext cx="1584176" cy="168717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26634"/>
            <a:ext cx="1728192" cy="28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75656" y="4549676"/>
            <a:ext cx="4463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USB/IP &gt;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실제 다른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PC(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서버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연결된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</a:t>
            </a:r>
          </a:p>
          <a:p>
            <a:pPr marL="57150" indent="0" algn="l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이용하여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직접 연결된 것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처럼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사용</a:t>
            </a:r>
            <a:endParaRPr lang="ko-KR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563888" y="2348880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921</TotalTime>
  <Words>376</Words>
  <Application>Microsoft Office PowerPoint</Application>
  <PresentationFormat>화면 슬라이드 쇼(4:3)</PresentationFormat>
  <Paragraphs>148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powerpoint-template</vt:lpstr>
      <vt:lpstr>Android-USB</vt:lpstr>
      <vt:lpstr>목차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구조</vt:lpstr>
      <vt:lpstr>프로젝트 구조</vt:lpstr>
      <vt:lpstr>프로젝트 활용</vt:lpstr>
      <vt:lpstr>프로젝트 활용</vt:lpstr>
      <vt:lpstr>프로젝트 활용</vt:lpstr>
      <vt:lpstr>프로젝트 활용</vt:lpstr>
      <vt:lpstr>프로젝트 활용</vt:lpstr>
      <vt:lpstr>프로젝트 일정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IG</cp:lastModifiedBy>
  <cp:revision>62</cp:revision>
  <dcterms:created xsi:type="dcterms:W3CDTF">2012-03-18T07:52:13Z</dcterms:created>
  <dcterms:modified xsi:type="dcterms:W3CDTF">2012-03-21T04:45:05Z</dcterms:modified>
</cp:coreProperties>
</file>