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3" r:id="rId2"/>
    <p:sldId id="281" r:id="rId3"/>
    <p:sldId id="282" r:id="rId4"/>
    <p:sldId id="284" r:id="rId5"/>
    <p:sldId id="285" r:id="rId6"/>
    <p:sldId id="286" r:id="rId7"/>
    <p:sldId id="293" r:id="rId8"/>
    <p:sldId id="287" r:id="rId9"/>
    <p:sldId id="294" r:id="rId10"/>
    <p:sldId id="304" r:id="rId11"/>
    <p:sldId id="292" r:id="rId12"/>
    <p:sldId id="295" r:id="rId13"/>
    <p:sldId id="298" r:id="rId14"/>
    <p:sldId id="296" r:id="rId15"/>
    <p:sldId id="305" r:id="rId16"/>
    <p:sldId id="302" r:id="rId17"/>
    <p:sldId id="279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0000"/>
    <a:srgbClr val="78ADCD"/>
    <a:srgbClr val="B3D3EA"/>
    <a:srgbClr val="0967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4393" autoAdjust="0"/>
  </p:normalViewPr>
  <p:slideViewPr>
    <p:cSldViewPr>
      <p:cViewPr>
        <p:scale>
          <a:sx n="50" d="100"/>
          <a:sy n="50" d="100"/>
        </p:scale>
        <p:origin x="-212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22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56541418769563"/>
          <c:y val="0.31142121774829251"/>
          <c:w val="0.82290353753797463"/>
          <c:h val="0.567763105686669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G/표준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1494912"/>
        <c:axId val="52110080"/>
      </c:barChart>
      <c:catAx>
        <c:axId val="51494912"/>
        <c:scaling>
          <c:orientation val="minMax"/>
        </c:scaling>
        <c:delete val="0"/>
        <c:axPos val="b"/>
        <c:majorTickMark val="none"/>
        <c:minorTickMark val="none"/>
        <c:tickLblPos val="nextTo"/>
        <c:crossAx val="52110080"/>
        <c:crosses val="autoZero"/>
        <c:auto val="1"/>
        <c:lblAlgn val="ctr"/>
        <c:lblOffset val="100"/>
        <c:noMultiLvlLbl val="0"/>
      </c:catAx>
      <c:valAx>
        <c:axId val="52110080"/>
        <c:scaling>
          <c:orientation val="minMax"/>
          <c:min val="0"/>
        </c:scaling>
        <c:delete val="0"/>
        <c:axPos val="l"/>
        <c:numFmt formatCode="G/표준" sourceLinked="1"/>
        <c:majorTickMark val="none"/>
        <c:minorTickMark val="none"/>
        <c:tickLblPos val="nextTo"/>
        <c:crossAx val="51494912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207"/>
          <c:y val="3.076324852794134E-2"/>
          <c:w val="0.68117168015814333"/>
          <c:h val="0.2234466011712983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G/표준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4208"/>
        <c:axId val="4655744"/>
      </c:lineChart>
      <c:catAx>
        <c:axId val="4654208"/>
        <c:scaling>
          <c:orientation val="minMax"/>
        </c:scaling>
        <c:delete val="0"/>
        <c:axPos val="b"/>
        <c:majorTickMark val="out"/>
        <c:minorTickMark val="none"/>
        <c:tickLblPos val="nextTo"/>
        <c:crossAx val="4655744"/>
        <c:crosses val="autoZero"/>
        <c:auto val="1"/>
        <c:lblAlgn val="ctr"/>
        <c:lblOffset val="100"/>
        <c:noMultiLvlLbl val="0"/>
      </c:catAx>
      <c:valAx>
        <c:axId val="4655744"/>
        <c:scaling>
          <c:orientation val="minMax"/>
          <c:max val="2000"/>
        </c:scaling>
        <c:delete val="0"/>
        <c:axPos val="l"/>
        <c:majorGridlines/>
        <c:numFmt formatCode="G/표준" sourceLinked="1"/>
        <c:majorTickMark val="out"/>
        <c:minorTickMark val="none"/>
        <c:tickLblPos val="nextTo"/>
        <c:crossAx val="4654208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1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E26EF-242F-437C-914B-BC06521D5FD8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03848" y="4293096"/>
            <a:ext cx="5963119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0"/>
            <a:ext cx="8031088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Android-USB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15210"/>
              </p:ext>
            </p:extLst>
          </p:nvPr>
        </p:nvGraphicFramePr>
        <p:xfrm>
          <a:off x="6228184" y="2276872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발표자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2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구조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99479" y="1340768"/>
            <a:ext cx="7695372" cy="5275021"/>
            <a:chOff x="899479" y="1340768"/>
            <a:chExt cx="7695372" cy="5275021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3520299" y="2258435"/>
              <a:ext cx="0" cy="4357354"/>
            </a:xfrm>
            <a:prstGeom prst="line">
              <a:avLst/>
            </a:prstGeom>
            <a:ln w="4445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/>
            <p:cNvGrpSpPr/>
            <p:nvPr/>
          </p:nvGrpSpPr>
          <p:grpSpPr>
            <a:xfrm>
              <a:off x="899479" y="1340768"/>
              <a:ext cx="7695372" cy="5184576"/>
              <a:chOff x="899479" y="1340768"/>
              <a:chExt cx="7695372" cy="518457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899479" y="3068959"/>
                <a:ext cx="2150641" cy="1080000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Windows App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81460" y="2299517"/>
                <a:ext cx="177324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&lt; Client &gt;</a:t>
                </a:r>
              </a:p>
              <a:p>
                <a:r>
                  <a:rPr lang="en-US" altLang="ko-KR" sz="22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PC (Windows)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93482" y="2299518"/>
                <a:ext cx="135966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&lt; Server &gt;</a:t>
                </a:r>
              </a:p>
              <a:p>
                <a:r>
                  <a:rPr lang="en-US" altLang="ko-KR" sz="22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Android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03462" y="5405223"/>
                <a:ext cx="2139940" cy="1120121"/>
              </a:xfrm>
              <a:prstGeom prst="rect">
                <a:avLst/>
              </a:prstGeom>
              <a:noFill/>
              <a:ln w="63500">
                <a:solidFill>
                  <a:srgbClr val="0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w="107950" h="107950" prst="angle"/>
                <a:contourClr>
                  <a:srgbClr val="0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USB/IP</a:t>
                </a:r>
              </a:p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(VHCI Driver)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444210" y="3068959"/>
                <a:ext cx="2150641" cy="1080000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Service App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903462" y="4221208"/>
                <a:ext cx="2150641" cy="1080000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USB Device Driver</a:t>
                </a: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897996" y="3068958"/>
                <a:ext cx="2150641" cy="1080000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USB/IP App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cxnSp>
            <p:nvCxnSpPr>
              <p:cNvPr id="40" name="직선 연결선 39"/>
              <p:cNvCxnSpPr>
                <a:endCxn id="23" idx="3"/>
              </p:cNvCxnSpPr>
              <p:nvPr/>
            </p:nvCxnSpPr>
            <p:spPr>
              <a:xfrm flipH="1">
                <a:off x="3043402" y="4825103"/>
                <a:ext cx="852017" cy="1140181"/>
              </a:xfrm>
              <a:prstGeom prst="line">
                <a:avLst/>
              </a:prstGeom>
              <a:ln w="63500" cmpd="sng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6048637" y="4122219"/>
                <a:ext cx="1470895" cy="1978302"/>
              </a:xfrm>
              <a:prstGeom prst="line">
                <a:avLst/>
              </a:prstGeom>
              <a:ln w="63500" cmpd="sng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6818057" y="2299519"/>
                <a:ext cx="140294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2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&lt; Device &gt;</a:t>
                </a:r>
              </a:p>
              <a:p>
                <a:r>
                  <a:rPr lang="en-US" altLang="ko-KR" sz="22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Android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895419" y="5445224"/>
                <a:ext cx="2150641" cy="1080000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VHCI Driver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818057" y="1340768"/>
                <a:ext cx="1632779" cy="552686"/>
              </a:xfrm>
              <a:prstGeom prst="rect">
                <a:avLst/>
              </a:prstGeom>
              <a:solidFill>
                <a:schemeClr val="accent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b="1" dirty="0" err="1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포팅</a:t>
                </a:r>
                <a:r>
                  <a:rPr lang="ko-KR" altLang="en-US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 영역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861062" y="1340768"/>
                <a:ext cx="1727162" cy="567214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개발 영역</a:t>
                </a:r>
                <a:endPara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897996" y="4261089"/>
                <a:ext cx="2148064" cy="1112127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000000"/>
                </a:solidFill>
              </a:ln>
              <a:effectLst/>
              <a:scene3d>
                <a:camera prst="orthographicFront"/>
                <a:lightRig rig="threePt" dir="t"/>
              </a:scene3d>
              <a:sp3d contourW="12700">
                <a:contourClr>
                  <a:srgbClr val="0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USB/IP</a:t>
                </a:r>
              </a:p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(Stub Driver)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903835" y="1340768"/>
                <a:ext cx="1728000" cy="568800"/>
              </a:xfrm>
              <a:prstGeom prst="rect">
                <a:avLst/>
              </a:prstGeom>
              <a:noFill/>
              <a:ln w="63500">
                <a:solidFill>
                  <a:srgbClr val="000000"/>
                </a:solidFill>
              </a:ln>
              <a:scene3d>
                <a:camera prst="orthographicFront"/>
                <a:lightRig rig="threePt" dir="t"/>
              </a:scene3d>
              <a:sp3d contourW="12700">
                <a:bevelT w="107950" h="107950" prst="angle"/>
                <a:contourClr>
                  <a:srgbClr val="0000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800" b="1" dirty="0" err="1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오픈소스</a:t>
                </a:r>
                <a:r>
                  <a:rPr lang="ko-KR" altLang="en-US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 영역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4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2247255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문자 메시지를 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에서 이용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563887" y="3337356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366139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367283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7335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33847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8383" y="2247254"/>
            <a:ext cx="7853970" cy="3630018"/>
            <a:chOff x="218383" y="1527174"/>
            <a:chExt cx="7853970" cy="363001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4583812" y="1527175"/>
              <a:ext cx="0" cy="3630017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1937206"/>
              <a:ext cx="1700153" cy="3219986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3563887" y="2617276"/>
              <a:ext cx="2320717" cy="1222528"/>
              <a:chOff x="3511961" y="3632546"/>
              <a:chExt cx="1754782" cy="936104"/>
            </a:xfrm>
          </p:grpSpPr>
          <p:sp>
            <p:nvSpPr>
              <p:cNvPr id="10" name="아래쪽 화살표 9"/>
              <p:cNvSpPr/>
              <p:nvPr/>
            </p:nvSpPr>
            <p:spPr>
              <a:xfrm rot="5400000">
                <a:off x="3921300" y="3223207"/>
                <a:ext cx="936104" cy="1754782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56442" y="3894436"/>
                <a:ext cx="1028096" cy="400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tx2">
                        <a:lumMod val="50000"/>
                      </a:schemeClr>
                    </a:solidFill>
                  </a:rPr>
                  <a:t>USB/IP</a:t>
                </a:r>
                <a:endParaRPr lang="ko-KR" altLang="en-US" sz="2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2" name="Picture 2" descr="N:\설계프로젝트\임시저장\제목-없음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83" y="1763204"/>
              <a:ext cx="3813557" cy="3177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Documents and Settings\XP\바탕 화면\사진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677" y="2379151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Documents and Settings\XP\바탕 화면\카메라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4151" y="2744658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5" descr="C:\Documents and Settings\XP\바탕 화면\사진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035" y="2492896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605627" y="1527174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00"/>
                  </a:solidFill>
                </a:rPr>
                <a:t>Client</a:t>
              </a:r>
              <a:endParaRPr lang="ko-KR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1301" y="1527175"/>
              <a:ext cx="1144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0000"/>
                  </a:solidFill>
                </a:rPr>
                <a:t>Server</a:t>
              </a:r>
              <a:endParaRPr lang="ko-KR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25757" y="3327375"/>
              <a:ext cx="1390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사진촬영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03648" y="3039343"/>
              <a:ext cx="1390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사진저장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사진 촬영 후 바로 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로 저장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1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219200" y="16764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터치기능을 </a:t>
            </a: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의 입력 장치로 활용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583812" y="2247255"/>
            <a:ext cx="0" cy="363001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69935"/>
            <a:ext cx="1700153" cy="32199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563887" y="3350005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3" y="2495933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5758" y="4060104"/>
            <a:ext cx="139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터치정보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8119" y="339151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터치패드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85184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77" y="2900768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6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219200" y="16764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FontTx/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28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스마트폰을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이용한 본인 인증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583812" y="2247255"/>
            <a:ext cx="0" cy="363001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7315200" cy="4267200"/>
          </a:xfrm>
        </p:spPr>
        <p:txBody>
          <a:bodyPr/>
          <a:lstStyle/>
          <a:p>
            <a:pPr marL="57150" indent="0">
              <a:buNone/>
            </a:pP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563887" y="3337356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2640" y="3789040"/>
            <a:ext cx="1391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사용자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ko-KR" altLang="en-US" sz="3200" b="1" dirty="0" smtClean="0">
                <a:solidFill>
                  <a:schemeClr val="bg1"/>
                </a:solidFill>
              </a:rPr>
              <a:t> 정보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670" y="3486955"/>
            <a:ext cx="1794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본인인증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8118" y="3060249"/>
            <a:ext cx="1794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0000"/>
                </a:solidFill>
              </a:rPr>
              <a:t>인증정보</a:t>
            </a:r>
            <a:endParaRPr lang="ko-KR" alt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</a:t>
            </a: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용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767239" y="3886898"/>
            <a:ext cx="2150641" cy="1808366"/>
            <a:chOff x="1331640" y="2015700"/>
            <a:chExt cx="2150641" cy="1808366"/>
          </a:xfrm>
        </p:grpSpPr>
        <p:grpSp>
          <p:nvGrpSpPr>
            <p:cNvPr id="3" name="그룹 2"/>
            <p:cNvGrpSpPr/>
            <p:nvPr/>
          </p:nvGrpSpPr>
          <p:grpSpPr>
            <a:xfrm>
              <a:off x="1331640" y="2015700"/>
              <a:ext cx="2150641" cy="1125268"/>
              <a:chOff x="1331640" y="2015700"/>
              <a:chExt cx="2150641" cy="112526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chemeClr val="bg1">
                  <a:lumMod val="50000"/>
                  <a:alpha val="65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P</a:t>
                </a:r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C App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331640" y="2924944"/>
              <a:ext cx="1368152" cy="899122"/>
              <a:chOff x="1331640" y="3140968"/>
              <a:chExt cx="1368152" cy="899122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691680" y="3140968"/>
                <a:ext cx="576064" cy="504057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331640" y="3462390"/>
                <a:ext cx="1368152" cy="57770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USB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3419872" y="3862718"/>
            <a:ext cx="2150641" cy="2446602"/>
            <a:chOff x="5364088" y="1270430"/>
            <a:chExt cx="2150641" cy="2446602"/>
          </a:xfrm>
        </p:grpSpPr>
        <p:grpSp>
          <p:nvGrpSpPr>
            <p:cNvPr id="10" name="그룹 9"/>
            <p:cNvGrpSpPr/>
            <p:nvPr/>
          </p:nvGrpSpPr>
          <p:grpSpPr>
            <a:xfrm>
              <a:off x="5364088" y="1270430"/>
              <a:ext cx="2150641" cy="1125268"/>
              <a:chOff x="1331640" y="2015700"/>
              <a:chExt cx="2150641" cy="112526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chemeClr val="bg1">
                  <a:lumMod val="50000"/>
                  <a:alpha val="65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P</a:t>
                </a:r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C App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4088" y="2169837"/>
              <a:ext cx="1368152" cy="899122"/>
              <a:chOff x="1331640" y="3140968"/>
              <a:chExt cx="1368152" cy="899122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691680" y="3140968"/>
                <a:ext cx="576064" cy="504057"/>
              </a:xfrm>
              <a:prstGeom prst="round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331640" y="3462390"/>
                <a:ext cx="1368152" cy="57770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USB/IP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5364089" y="3068959"/>
              <a:ext cx="1800200" cy="648073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Android App</a:t>
              </a:r>
              <a:endParaRPr lang="ko-KR" altLang="en-US" sz="1800" b="1" dirty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84168" y="3848699"/>
            <a:ext cx="2723122" cy="2460622"/>
            <a:chOff x="5377271" y="4005064"/>
            <a:chExt cx="2723122" cy="2460622"/>
          </a:xfrm>
        </p:grpSpPr>
        <p:grpSp>
          <p:nvGrpSpPr>
            <p:cNvPr id="23" name="그룹 22"/>
            <p:cNvGrpSpPr/>
            <p:nvPr/>
          </p:nvGrpSpPr>
          <p:grpSpPr>
            <a:xfrm>
              <a:off x="5377271" y="4005064"/>
              <a:ext cx="2150641" cy="1125268"/>
              <a:chOff x="1331640" y="2015700"/>
              <a:chExt cx="2150641" cy="1125268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chemeClr val="bg1">
                  <a:lumMod val="50000"/>
                  <a:alpha val="65000"/>
                </a:scheme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P</a:t>
                </a:r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C App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이등변 삼각형 29"/>
            <p:cNvSpPr/>
            <p:nvPr/>
          </p:nvSpPr>
          <p:spPr>
            <a:xfrm>
              <a:off x="6732240" y="4795297"/>
              <a:ext cx="576064" cy="28988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300192" y="4937674"/>
              <a:ext cx="1800201" cy="1528012"/>
              <a:chOff x="3419872" y="5225706"/>
              <a:chExt cx="1800201" cy="1528012"/>
            </a:xfrm>
          </p:grpSpPr>
          <p:sp>
            <p:nvSpPr>
              <p:cNvPr id="31" name="이등변 삼각형 30"/>
              <p:cNvSpPr/>
              <p:nvPr/>
            </p:nvSpPr>
            <p:spPr>
              <a:xfrm>
                <a:off x="3779912" y="5225706"/>
                <a:ext cx="720000" cy="363533"/>
              </a:xfrm>
              <a:prstGeom prst="triangl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419872" y="5515595"/>
                <a:ext cx="1368152" cy="57770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TCP/IP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419873" y="6105645"/>
                <a:ext cx="1800200" cy="648073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Android App</a:t>
                </a:r>
                <a:endParaRPr lang="ko-KR" altLang="en-US" sz="1800" b="1" dirty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841670" y="1556791"/>
            <a:ext cx="7199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b="1" dirty="0" smtClean="0">
                <a:solidFill>
                  <a:srgbClr val="FF0000"/>
                </a:solidFill>
              </a:rPr>
              <a:t>왜 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USB/IP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인가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?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소프트웨어도 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USB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USB/IP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TCP/IP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ko-KR" altLang="en-US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24043"/>
              </p:ext>
            </p:extLst>
          </p:nvPr>
        </p:nvGraphicFramePr>
        <p:xfrm>
          <a:off x="611560" y="1628800"/>
          <a:ext cx="8198686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457049"/>
                <a:gridCol w="457049"/>
                <a:gridCol w="457049"/>
                <a:gridCol w="457049"/>
                <a:gridCol w="457049"/>
                <a:gridCol w="457049"/>
                <a:gridCol w="457049"/>
                <a:gridCol w="457049"/>
                <a:gridCol w="457049"/>
                <a:gridCol w="457049"/>
                <a:gridCol w="457049"/>
                <a:gridCol w="457049"/>
                <a:gridCol w="457049"/>
                <a:gridCol w="457049"/>
              </a:tblGrid>
              <a:tr h="486054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mpd="sng">
                      <a:noFill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60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돋움" pitchFamily="50" charset="-127"/>
                          <a:ea typeface="돋움" pitchFamily="50" charset="-127"/>
                        </a:rPr>
                        <a:t>주제선정</a:t>
                      </a:r>
                      <a:endParaRPr lang="ko-KR" altLang="en-US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돋움" pitchFamily="50" charset="-127"/>
                          <a:ea typeface="돋움" pitchFamily="50" charset="-127"/>
                        </a:rPr>
                        <a:t>설계</a:t>
                      </a:r>
                      <a:endParaRPr lang="ko-KR" altLang="en-US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돋움" pitchFamily="50" charset="-127"/>
                          <a:ea typeface="돋움" pitchFamily="50" charset="-127"/>
                        </a:rPr>
                        <a:t>서비스 </a:t>
                      </a:r>
                      <a:r>
                        <a:rPr lang="en-US" altLang="ko-KR" b="1" dirty="0" smtClean="0">
                          <a:latin typeface="돋움" pitchFamily="50" charset="-127"/>
                          <a:ea typeface="돋움" pitchFamily="50" charset="-127"/>
                        </a:rPr>
                        <a:t>APP</a:t>
                      </a:r>
                      <a:endParaRPr lang="ko-KR" altLang="en-US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돋움" pitchFamily="50" charset="-127"/>
                          <a:ea typeface="돋움" pitchFamily="50" charset="-127"/>
                        </a:rPr>
                        <a:t>Porting</a:t>
                      </a:r>
                      <a:endParaRPr lang="ko-KR" altLang="en-US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돋움" pitchFamily="50" charset="-127"/>
                          <a:ea typeface="돋움" pitchFamily="50" charset="-127"/>
                        </a:rPr>
                        <a:t>드라이버</a:t>
                      </a:r>
                      <a:endParaRPr lang="ko-KR" altLang="en-US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돋움" pitchFamily="50" charset="-127"/>
                          <a:ea typeface="돋움" pitchFamily="50" charset="-127"/>
                        </a:rPr>
                        <a:t>테스트</a:t>
                      </a:r>
                      <a:endParaRPr lang="ko-KR" altLang="en-US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5" name="왼쪽/오른쪽 화살표 4"/>
          <p:cNvSpPr/>
          <p:nvPr/>
        </p:nvSpPr>
        <p:spPr>
          <a:xfrm>
            <a:off x="2411760" y="2708920"/>
            <a:ext cx="432048" cy="288032"/>
          </a:xfrm>
          <a:prstGeom prst="leftRightArrow">
            <a:avLst/>
          </a:prstGeom>
          <a:solidFill>
            <a:srgbClr val="00B0F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왼쪽/오른쪽 화살표 8"/>
          <p:cNvSpPr/>
          <p:nvPr/>
        </p:nvSpPr>
        <p:spPr>
          <a:xfrm>
            <a:off x="2843808" y="3155687"/>
            <a:ext cx="1359242" cy="288032"/>
          </a:xfrm>
          <a:prstGeom prst="leftRightArrow">
            <a:avLst/>
          </a:prstGeom>
          <a:solidFill>
            <a:srgbClr val="00B0F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왼쪽/오른쪽 화살표 9"/>
          <p:cNvSpPr/>
          <p:nvPr/>
        </p:nvSpPr>
        <p:spPr>
          <a:xfrm>
            <a:off x="4227385" y="3645024"/>
            <a:ext cx="920679" cy="300257"/>
          </a:xfrm>
          <a:prstGeom prst="leftRightArrow">
            <a:avLst/>
          </a:prstGeom>
          <a:solidFill>
            <a:srgbClr val="00B0F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5175289" y="4653136"/>
            <a:ext cx="1772975" cy="300257"/>
          </a:xfrm>
          <a:prstGeom prst="leftRightArrow">
            <a:avLst/>
          </a:prstGeom>
          <a:solidFill>
            <a:srgbClr val="00B0F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4227385" y="4149080"/>
            <a:ext cx="2720879" cy="300257"/>
          </a:xfrm>
          <a:prstGeom prst="leftRightArrow">
            <a:avLst/>
          </a:prstGeom>
          <a:solidFill>
            <a:srgbClr val="00B0F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4687724" y="5157192"/>
            <a:ext cx="4132748" cy="300257"/>
          </a:xfrm>
          <a:prstGeom prst="leftRightArrow">
            <a:avLst/>
          </a:prstGeom>
          <a:solidFill>
            <a:srgbClr val="00B0F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4238"/>
            <a:ext cx="6934200" cy="715962"/>
          </a:xfrm>
        </p:spPr>
        <p:txBody>
          <a:bodyPr/>
          <a:lstStyle/>
          <a:p>
            <a:r>
              <a:rPr lang="ko-KR" altLang="en-US" sz="4000" dirty="0" smtClean="0">
                <a:solidFill>
                  <a:schemeClr val="tx1"/>
                </a:solidFill>
                <a:ea typeface="굴림" charset="-127"/>
              </a:rPr>
              <a:t>감사합니다</a:t>
            </a:r>
            <a:r>
              <a:rPr lang="en-US" altLang="ko-KR" sz="4000" dirty="0" smtClean="0">
                <a:solidFill>
                  <a:schemeClr val="tx1"/>
                </a:solidFill>
                <a:ea typeface="굴림" charset="-127"/>
              </a:rPr>
              <a:t>.</a:t>
            </a:r>
            <a:endParaRPr lang="en-US" altLang="ko-KR" sz="4000" dirty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1800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목차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0" y="1484784"/>
            <a:ext cx="5976664" cy="4267200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ko-KR" altLang="en-US" sz="24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ko-KR" sz="2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en-US" altLang="ko-KR" sz="1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구조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Client-Server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ko-KR" altLang="ko-KR" sz="1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활용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일정</a:t>
            </a: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배경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lphaUcPeriod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</a:p>
          <a:p>
            <a:pPr marL="5715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06" y="280246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  <a:p>
            <a:pPr lvl="1">
              <a:buFont typeface="HY동녘M" pitchFamily="18" charset="-127"/>
              <a:buChar char="-"/>
            </a:pP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 (Universal Serial Bus /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범용 직렬 버스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)</a:t>
            </a:r>
          </a:p>
          <a:p>
            <a:pPr lvl="1">
              <a:buFont typeface="HY동녘M" pitchFamily="18" charset="-127"/>
              <a:buChar char="-"/>
            </a:pP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와 주변 기기의 연결을 위한 입출력 표준 중 하나</a:t>
            </a:r>
            <a:endParaRPr lang="en-US" altLang="ko-KR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1">
              <a:buFont typeface="HY동녘M" pitchFamily="18" charset="-127"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다양한 직렬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병렬 연결방식의 통합을 위해 만들어짐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5054" y="5507940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01008"/>
            <a:ext cx="3259008" cy="1805136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2" y="3501008"/>
            <a:ext cx="4162063" cy="20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052812"/>
            <a:ext cx="2136330" cy="28381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052812"/>
            <a:ext cx="2915771" cy="28964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  <a:p>
            <a:pPr marL="5715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   -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다양한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장치들</a:t>
            </a:r>
            <a:endParaRPr lang="ko-KR" altLang="ko-KR" sz="2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171" y="2740858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USB</a:t>
            </a:r>
            <a:r>
              <a:rPr lang="ko-KR" altLang="en-US" sz="2000" b="1" dirty="0" smtClean="0"/>
              <a:t>웹 메일 알림이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80989" y="2668850"/>
            <a:ext cx="148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USB</a:t>
            </a:r>
            <a:r>
              <a:rPr lang="ko-KR" altLang="en-US" sz="2000" b="1" dirty="0" smtClean="0"/>
              <a:t>현미경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3" y="3553493"/>
            <a:ext cx="2599906" cy="17477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33317" y="2621195"/>
            <a:ext cx="148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USB</a:t>
            </a:r>
            <a:r>
              <a:rPr lang="ko-KR" altLang="en-US" sz="2000" b="1" dirty="0" smtClean="0"/>
              <a:t>스캐너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</a:p>
        </p:txBody>
      </p:sp>
      <p:pic>
        <p:nvPicPr>
          <p:cNvPr id="8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98" y="4147500"/>
            <a:ext cx="1540205" cy="15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덧셈 기호 12"/>
          <p:cNvSpPr/>
          <p:nvPr/>
        </p:nvSpPr>
        <p:spPr>
          <a:xfrm>
            <a:off x="3563888" y="3317204"/>
            <a:ext cx="1584176" cy="1687171"/>
          </a:xfrm>
          <a:prstGeom prst="mathPlus">
            <a:avLst/>
          </a:prstGeom>
          <a:solidFill>
            <a:srgbClr val="00B0F0">
              <a:alpha val="65000"/>
            </a:srgbClr>
          </a:solidFill>
          <a:ln w="12700">
            <a:solidFill>
              <a:srgbClr val="00B0F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26634"/>
            <a:ext cx="1728192" cy="28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75656" y="4549676"/>
            <a:ext cx="44630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 algn="l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USB/IP &gt;</a:t>
            </a: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실제 다른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PC(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서버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연결된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장치를</a:t>
            </a:r>
          </a:p>
          <a:p>
            <a:pPr marL="57150" indent="0" algn="l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이용하여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직접 연결된 것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처럼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사용</a:t>
            </a:r>
            <a:endParaRPr lang="ko-KR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563888" y="2348880"/>
            <a:ext cx="2560089" cy="1222528"/>
            <a:chOff x="3511961" y="3632546"/>
            <a:chExt cx="1935780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2658" y="3869765"/>
              <a:ext cx="193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1301" y="27060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228184" y="4773641"/>
            <a:ext cx="2664296" cy="2039735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4437112"/>
            <a:ext cx="44630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 algn="l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android-USB &gt;</a:t>
            </a:r>
          </a:p>
          <a:p>
            <a:pPr marL="57150" indent="0" algn="l"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장치를 공유하는 서버부분을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안드로이드폰에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포팅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57150" indent="0" algn="l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안드로이드의 서비스가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클라이언트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에서는</a:t>
            </a:r>
          </a:p>
          <a:p>
            <a:pPr marL="57150" indent="0" algn="l"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 특정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장치처럼 보임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algn="l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3408886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06344" y="1954498"/>
            <a:ext cx="187553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484784"/>
            <a:ext cx="1700153" cy="321998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8" y="2348880"/>
            <a:ext cx="2560089" cy="1222528"/>
            <a:chOff x="3511961" y="3632546"/>
            <a:chExt cx="1935780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2658" y="3869765"/>
              <a:ext cx="193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7875" y="2706053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987" y="5870725"/>
            <a:ext cx="870643" cy="87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988" y="4944949"/>
            <a:ext cx="854794" cy="85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덧셈 기호 22"/>
          <p:cNvSpPr/>
          <p:nvPr/>
        </p:nvSpPr>
        <p:spPr>
          <a:xfrm>
            <a:off x="7058653" y="5410496"/>
            <a:ext cx="903307" cy="920457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16" y="5025800"/>
            <a:ext cx="1018156" cy="16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1268</TotalTime>
  <Words>358</Words>
  <Application>Microsoft Office PowerPoint</Application>
  <PresentationFormat>화면 슬라이드 쇼(4:3)</PresentationFormat>
  <Paragraphs>160</Paragraphs>
  <Slides>17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powerpoint-template</vt:lpstr>
      <vt:lpstr>Android-USB</vt:lpstr>
      <vt:lpstr>목차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구조</vt:lpstr>
      <vt:lpstr>프로젝트 활용</vt:lpstr>
      <vt:lpstr>프로젝트 활용</vt:lpstr>
      <vt:lpstr>프로젝트 활용</vt:lpstr>
      <vt:lpstr>프로젝트 활용</vt:lpstr>
      <vt:lpstr>프로젝트 활용</vt:lpstr>
      <vt:lpstr>프로젝트 일정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Hansung</cp:lastModifiedBy>
  <cp:revision>84</cp:revision>
  <dcterms:created xsi:type="dcterms:W3CDTF">2012-03-18T07:52:13Z</dcterms:created>
  <dcterms:modified xsi:type="dcterms:W3CDTF">2012-03-28T03:20:59Z</dcterms:modified>
</cp:coreProperties>
</file>