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78" r:id="rId3"/>
    <p:sldId id="280" r:id="rId4"/>
    <p:sldId id="284" r:id="rId5"/>
    <p:sldId id="266" r:id="rId6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  <p:embeddedFont>
      <p:font typeface="나눔손글씨 펜" charset="-127"/>
      <p:regular r:id="rId10"/>
    </p:embeddedFont>
    <p:embeddedFont>
      <p:font typeface="나눔고딕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2" autoAdjust="0"/>
    <p:restoredTop sz="94660"/>
  </p:normalViewPr>
  <p:slideViewPr>
    <p:cSldViewPr>
      <p:cViewPr>
        <p:scale>
          <a:sx n="89" d="100"/>
          <a:sy n="89" d="100"/>
        </p:scale>
        <p:origin x="-1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08104" y="4293096"/>
            <a:ext cx="3024336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spc="-2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Lemonade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988840"/>
            <a:ext cx="7344816" cy="106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96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USB/IP</a:t>
            </a:r>
            <a:endParaRPr lang="en-US" altLang="ko-KR" sz="96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포스트잇_03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907704" y="2204864"/>
            <a:ext cx="2808312" cy="40324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ea typeface="나눔고딕" pitchFamily="50" charset="-127"/>
              </a:rPr>
              <a:pPr algn="r"/>
              <a:t>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ea typeface="나눔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797768" y="689975"/>
            <a:ext cx="1647825" cy="1085850"/>
            <a:chOff x="966762" y="3247898"/>
            <a:chExt cx="1647825" cy="1085850"/>
          </a:xfrm>
        </p:grpSpPr>
        <p:pic>
          <p:nvPicPr>
            <p:cNvPr id="60" name="그림 59" descr="포스트잇_01.pn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966762" y="3247898"/>
              <a:ext cx="1647825" cy="108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TextBox 60"/>
            <p:cNvSpPr txBox="1"/>
            <p:nvPr/>
          </p:nvSpPr>
          <p:spPr>
            <a:xfrm>
              <a:off x="1262034" y="3487291"/>
              <a:ext cx="98279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spc="-20" dirty="0" smtClean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server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121715" y="2940619"/>
            <a:ext cx="2185608" cy="514793"/>
            <a:chOff x="1092302" y="1934295"/>
            <a:chExt cx="1152525" cy="791283"/>
          </a:xfrm>
        </p:grpSpPr>
        <p:pic>
          <p:nvPicPr>
            <p:cNvPr id="80" name="그림 79" descr="포스트잇_02.pn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1092302" y="1963578"/>
              <a:ext cx="1152525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1177168" y="1934295"/>
              <a:ext cx="982793" cy="7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spc="-20" dirty="0" err="1" smtClean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usbip_names_init</a:t>
              </a:r>
              <a:r>
                <a:rPr lang="en-US" altLang="ko-KR" sz="1600" b="1" spc="-20" dirty="0" smtClean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()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107053" y="3637345"/>
            <a:ext cx="2185608" cy="514793"/>
            <a:chOff x="1092302" y="1934295"/>
            <a:chExt cx="1152525" cy="791283"/>
          </a:xfrm>
        </p:grpSpPr>
        <p:pic>
          <p:nvPicPr>
            <p:cNvPr id="83" name="그림 82" descr="포스트잇_02.pn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1092302" y="1963578"/>
              <a:ext cx="1152525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TextBox 83"/>
            <p:cNvSpPr txBox="1"/>
            <p:nvPr/>
          </p:nvSpPr>
          <p:spPr>
            <a:xfrm>
              <a:off x="1100034" y="1934295"/>
              <a:ext cx="1119511" cy="7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spc="-20" dirty="0" err="1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listen_all_addrinfo</a:t>
              </a:r>
              <a:r>
                <a:rPr lang="en-US" altLang="ko-KR" sz="1600" b="1" spc="-20" dirty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()</a:t>
              </a:r>
              <a:endParaRPr lang="en-US" altLang="ko-KR" sz="1600" b="1" spc="-20" dirty="0" smtClean="0">
                <a:solidFill>
                  <a:schemeClr val="tx2">
                    <a:lumMod val="75000"/>
                  </a:schemeClr>
                </a:solidFill>
                <a:ea typeface="나눔손글씨 펜" pitchFamily="66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21715" y="5002439"/>
            <a:ext cx="2185608" cy="514793"/>
            <a:chOff x="1092302" y="1934295"/>
            <a:chExt cx="1152525" cy="791283"/>
          </a:xfrm>
        </p:grpSpPr>
        <p:pic>
          <p:nvPicPr>
            <p:cNvPr id="24" name="그림 23" descr="포스트잇_02.pn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1092302" y="1963578"/>
              <a:ext cx="1152525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1177168" y="1934295"/>
              <a:ext cx="982793" cy="7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spc="-20" dirty="0" err="1" smtClean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g_io_add_watch</a:t>
              </a:r>
              <a:r>
                <a:rPr lang="en-US" altLang="ko-KR" sz="1600" b="1" spc="-20" dirty="0" smtClean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()</a:t>
              </a:r>
            </a:p>
          </p:txBody>
        </p:sp>
      </p:grpSp>
      <p:cxnSp>
        <p:nvCxnSpPr>
          <p:cNvPr id="35" name="직선 화살표 연결선 34"/>
          <p:cNvCxnSpPr>
            <a:stCxn id="38" idx="1"/>
            <a:endCxn id="24" idx="3"/>
          </p:cNvCxnSpPr>
          <p:nvPr/>
        </p:nvCxnSpPr>
        <p:spPr>
          <a:xfrm flipH="1">
            <a:off x="4307323" y="4977493"/>
            <a:ext cx="1138270" cy="29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051720" y="2338143"/>
            <a:ext cx="2464925" cy="514793"/>
            <a:chOff x="1092302" y="1934295"/>
            <a:chExt cx="1152525" cy="791283"/>
          </a:xfrm>
        </p:grpSpPr>
        <p:pic>
          <p:nvPicPr>
            <p:cNvPr id="30" name="그림 29" descr="포스트잇_02.pn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1092302" y="1963578"/>
              <a:ext cx="1152525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100926" y="1934295"/>
              <a:ext cx="1087004" cy="70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spc="-20" dirty="0" err="1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do_standalone_mode</a:t>
              </a:r>
              <a:r>
                <a:rPr lang="en-US" altLang="ko-KR" sz="1600" b="1" spc="-20" dirty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()</a:t>
              </a:r>
              <a:endParaRPr lang="en-US" altLang="ko-KR" sz="1600" b="1" spc="-20" dirty="0" smtClean="0">
                <a:solidFill>
                  <a:schemeClr val="tx2">
                    <a:lumMod val="75000"/>
                  </a:schemeClr>
                </a:solidFill>
                <a:ea typeface="나눔손글씨 펜" pitchFamily="66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17553" y="4746660"/>
            <a:ext cx="2826855" cy="550111"/>
            <a:chOff x="5417553" y="4746660"/>
            <a:chExt cx="2826855" cy="550111"/>
          </a:xfrm>
        </p:grpSpPr>
        <p:pic>
          <p:nvPicPr>
            <p:cNvPr id="37" name="그림 36" descr="포스트잇_02.pn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5417553" y="4801029"/>
              <a:ext cx="2826855" cy="495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5445593" y="4746660"/>
              <a:ext cx="2747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spc="-20" dirty="0" err="1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process_coming_request</a:t>
              </a:r>
              <a:r>
                <a:rPr lang="en-US" altLang="ko-KR" sz="1600" b="1" spc="-20" dirty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()</a:t>
              </a:r>
              <a:endParaRPr lang="en-US" altLang="ko-KR" sz="1600" b="1" spc="-20" dirty="0" smtClean="0">
                <a:solidFill>
                  <a:schemeClr val="tx2">
                    <a:lumMod val="75000"/>
                  </a:schemeClr>
                </a:solidFill>
                <a:ea typeface="나눔손글씨 펜" pitchFamily="66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411760" y="4284728"/>
            <a:ext cx="1584176" cy="506804"/>
            <a:chOff x="5004048" y="3125616"/>
            <a:chExt cx="1584176" cy="506804"/>
          </a:xfrm>
        </p:grpSpPr>
        <p:pic>
          <p:nvPicPr>
            <p:cNvPr id="40" name="그림 39" descr="포스트잇_05.pn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5075833" y="3184745"/>
              <a:ext cx="1512391" cy="447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5004048" y="3125616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spc="-20" dirty="0" err="1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GIOChannel</a:t>
              </a:r>
              <a:endParaRPr lang="en-US" altLang="ko-KR" sz="1600" b="1" spc="-20" dirty="0" smtClean="0">
                <a:solidFill>
                  <a:schemeClr val="tx2">
                    <a:lumMod val="75000"/>
                  </a:schemeClr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0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포스트잇_03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85523" y="1590108"/>
            <a:ext cx="3106357" cy="526789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b="1" spc="-20" smtClean="0">
                <a:solidFill>
                  <a:schemeClr val="accent1">
                    <a:lumMod val="75000"/>
                  </a:schemeClr>
                </a:solidFill>
                <a:ea typeface="나눔고딕" pitchFamily="50" charset="-127"/>
              </a:rPr>
              <a:pPr algn="r"/>
              <a:t>3</a:t>
            </a:fld>
            <a:r>
              <a:rPr lang="en-US" altLang="ko-KR" sz="1000" b="1" spc="-20" dirty="0" smtClean="0">
                <a:solidFill>
                  <a:schemeClr val="accent1">
                    <a:lumMod val="75000"/>
                  </a:schemeClr>
                </a:solidFill>
                <a:ea typeface="나눔고딕" pitchFamily="50" charset="-127"/>
              </a:rPr>
              <a:t>/10</a:t>
            </a:r>
            <a:endParaRPr lang="ko-KR" altLang="en-US" sz="1000" b="1" spc="-20" dirty="0" smtClean="0">
              <a:solidFill>
                <a:schemeClr val="accent1">
                  <a:lumMod val="75000"/>
                </a:schemeClr>
              </a:solidFill>
              <a:ea typeface="나눔고딕" pitchFamily="50" charset="-127"/>
            </a:endParaRPr>
          </a:p>
          <a:p>
            <a:pPr algn="r"/>
            <a:endParaRPr lang="en-US" altLang="ko-KR" sz="1000" b="1" spc="-20" dirty="0" smtClean="0">
              <a:solidFill>
                <a:schemeClr val="accent1">
                  <a:lumMod val="75000"/>
                </a:schemeClr>
              </a:solidFill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382" y="622927"/>
            <a:ext cx="7997050" cy="5418621"/>
            <a:chOff x="463382" y="622927"/>
            <a:chExt cx="7997050" cy="5418621"/>
          </a:xfrm>
        </p:grpSpPr>
        <p:pic>
          <p:nvPicPr>
            <p:cNvPr id="67" name="그림 66" descr="포스트잇_03.png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9009" y="2979889"/>
              <a:ext cx="2466813" cy="2897139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2996183" y="622927"/>
              <a:ext cx="1647825" cy="1085850"/>
              <a:chOff x="1310513" y="3247898"/>
              <a:chExt cx="1647825" cy="1085850"/>
            </a:xfrm>
          </p:grpSpPr>
          <p:pic>
            <p:nvPicPr>
              <p:cNvPr id="60" name="그림 59" descr="포스트잇_01.png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1310513" y="3247898"/>
                <a:ext cx="1647825" cy="1085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1643028" y="3487290"/>
                <a:ext cx="98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server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718748" y="2283163"/>
              <a:ext cx="2185608" cy="514793"/>
              <a:chOff x="1092302" y="1934295"/>
              <a:chExt cx="1152525" cy="791283"/>
            </a:xfrm>
          </p:grpSpPr>
          <p:pic>
            <p:nvPicPr>
              <p:cNvPr id="80" name="그림 79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177168" y="1934295"/>
                <a:ext cx="982793" cy="56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my_accept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()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30208" y="2979889"/>
              <a:ext cx="2185608" cy="514793"/>
              <a:chOff x="1092302" y="1934295"/>
              <a:chExt cx="1152525" cy="791283"/>
            </a:xfrm>
          </p:grpSpPr>
          <p:pic>
            <p:nvPicPr>
              <p:cNvPr id="83" name="그림 82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177168" y="1934295"/>
                <a:ext cx="982793" cy="56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recv_pdu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()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06157" y="5526756"/>
              <a:ext cx="2185608" cy="514792"/>
              <a:chOff x="1092302" y="1934296"/>
              <a:chExt cx="1152525" cy="791282"/>
            </a:xfrm>
          </p:grpSpPr>
          <p:pic>
            <p:nvPicPr>
              <p:cNvPr id="30" name="그림 29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77168" y="1934296"/>
                <a:ext cx="982793" cy="56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g_io_add_watch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()</a:t>
                </a:r>
              </a:p>
            </p:txBody>
          </p:sp>
        </p:grpSp>
        <p:pic>
          <p:nvPicPr>
            <p:cNvPr id="33" name="그림 32" descr="포스트잇_03.pn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5508104" y="1756958"/>
              <a:ext cx="2952328" cy="3256218"/>
            </a:xfrm>
            <a:prstGeom prst="rect">
              <a:avLst/>
            </a:prstGeom>
          </p:spPr>
        </p:pic>
        <p:cxnSp>
          <p:nvCxnSpPr>
            <p:cNvPr id="78" name="직선 화살표 연결선 77"/>
            <p:cNvCxnSpPr>
              <a:stCxn id="36" idx="1"/>
              <a:endCxn id="80" idx="3"/>
            </p:cNvCxnSpPr>
            <p:nvPr/>
          </p:nvCxnSpPr>
          <p:spPr>
            <a:xfrm flipH="1" flipV="1">
              <a:off x="2904356" y="2550085"/>
              <a:ext cx="2909931" cy="305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53" idx="1"/>
              <a:endCxn id="86" idx="3"/>
            </p:cNvCxnSpPr>
            <p:nvPr/>
          </p:nvCxnSpPr>
          <p:spPr>
            <a:xfrm flipH="1">
              <a:off x="2902104" y="3460121"/>
              <a:ext cx="2974083" cy="1507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86" idx="3"/>
              <a:endCxn id="137" idx="1"/>
            </p:cNvCxnSpPr>
            <p:nvPr/>
          </p:nvCxnSpPr>
          <p:spPr>
            <a:xfrm flipV="1">
              <a:off x="2902104" y="4848698"/>
              <a:ext cx="612395" cy="1192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4760524" y="5499491"/>
              <a:ext cx="2185608" cy="514792"/>
              <a:chOff x="1092302" y="1934296"/>
              <a:chExt cx="1152525" cy="791282"/>
            </a:xfrm>
          </p:grpSpPr>
          <p:pic>
            <p:nvPicPr>
              <p:cNvPr id="113" name="그림 112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1108644" y="1934296"/>
                <a:ext cx="1131681" cy="56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process_device_urb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()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4751987" y="5013176"/>
              <a:ext cx="2185608" cy="514792"/>
              <a:chOff x="1092302" y="1934296"/>
              <a:chExt cx="1152525" cy="791282"/>
            </a:xfrm>
          </p:grpSpPr>
          <p:pic>
            <p:nvPicPr>
              <p:cNvPr id="116" name="그림 115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1109737" y="1934296"/>
                <a:ext cx="1078798" cy="56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process_client_pdu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()</a:t>
                </a:r>
              </a:p>
            </p:txBody>
          </p:sp>
        </p:grpSp>
        <p:cxnSp>
          <p:nvCxnSpPr>
            <p:cNvPr id="128" name="구부러진 연결선 127"/>
            <p:cNvCxnSpPr>
              <a:stCxn id="86" idx="1"/>
              <a:endCxn id="30" idx="1"/>
            </p:cNvCxnSpPr>
            <p:nvPr/>
          </p:nvCxnSpPr>
          <p:spPr>
            <a:xfrm rot="10800000" flipV="1">
              <a:off x="706158" y="4967951"/>
              <a:ext cx="25325" cy="825725"/>
            </a:xfrm>
            <a:prstGeom prst="curvedConnector3">
              <a:avLst>
                <a:gd name="adj1" fmla="val 10026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30" idx="3"/>
              <a:endCxn id="113" idx="1"/>
            </p:cNvCxnSpPr>
            <p:nvPr/>
          </p:nvCxnSpPr>
          <p:spPr>
            <a:xfrm flipV="1">
              <a:off x="2891765" y="5766412"/>
              <a:ext cx="1868759" cy="27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463382" y="1772816"/>
              <a:ext cx="2970546" cy="510347"/>
              <a:chOff x="611560" y="1772816"/>
              <a:chExt cx="2826530" cy="510347"/>
            </a:xfrm>
          </p:grpSpPr>
          <p:pic>
            <p:nvPicPr>
              <p:cNvPr id="56" name="그림 55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11560" y="1791867"/>
                <a:ext cx="2808312" cy="4912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611560" y="1772816"/>
                <a:ext cx="2826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process_comming_request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661286" y="1392749"/>
              <a:ext cx="2534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spc="-20" dirty="0" err="1" smtClean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rPr>
                <a:t>bind_driver.c</a:t>
              </a:r>
              <a:endParaRPr lang="en-US" altLang="ko-KR" sz="1200" b="1" spc="-20" dirty="0" smtClean="0">
                <a:solidFill>
                  <a:schemeClr val="tx2">
                    <a:lumMod val="75000"/>
                  </a:schemeClr>
                </a:solidFill>
                <a:ea typeface="나눔손글씨 펜" pitchFamily="66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814287" y="2588544"/>
              <a:ext cx="2444863" cy="514793"/>
              <a:chOff x="1092302" y="1934295"/>
              <a:chExt cx="1152525" cy="791283"/>
            </a:xfrm>
          </p:grpSpPr>
          <p:pic>
            <p:nvPicPr>
              <p:cNvPr id="36" name="그림 35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177168" y="1934295"/>
                <a:ext cx="982793" cy="56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tcp_connect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()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3514499" y="4562782"/>
              <a:ext cx="2568109" cy="509753"/>
              <a:chOff x="5023021" y="2737701"/>
              <a:chExt cx="1028700" cy="509753"/>
            </a:xfrm>
          </p:grpSpPr>
          <p:pic>
            <p:nvPicPr>
              <p:cNvPr id="137" name="그림 136" descr="포스트잇_05.png"/>
              <p:cNvPicPr>
                <a:picLocks noChangeAspect="1"/>
              </p:cNvPicPr>
              <p:nvPr/>
            </p:nvPicPr>
            <p:blipFill>
              <a:blip r:embed="rId6" cstate="email"/>
              <a:stretch>
                <a:fillRect/>
              </a:stretch>
            </p:blipFill>
            <p:spPr>
              <a:xfrm>
                <a:off x="5023021" y="2799779"/>
                <a:ext cx="1028700" cy="447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" name="TextBox 137"/>
              <p:cNvSpPr txBox="1"/>
              <p:nvPr/>
            </p:nvSpPr>
            <p:spPr>
              <a:xfrm>
                <a:off x="5024431" y="2737701"/>
                <a:ext cx="98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나눔손글씨 펜 OTF" pitchFamily="66" charset="-127"/>
                  </a:rPr>
                  <a:t>Exported_device_list</a:t>
                </a:r>
                <a:endParaRPr lang="en-US" altLang="ko-KR" sz="1200" b="1" spc="-20" dirty="0" smtClean="0">
                  <a:solidFill>
                    <a:schemeClr val="tx2">
                      <a:lumMod val="75000"/>
                    </a:schemeClr>
                  </a:solidFill>
                  <a:ea typeface="나눔손글씨 펜 OTF" pitchFamily="66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4554" y="3275455"/>
              <a:ext cx="2315275" cy="514793"/>
              <a:chOff x="1092302" y="1934295"/>
              <a:chExt cx="1412044" cy="791283"/>
            </a:xfrm>
          </p:grpSpPr>
          <p:pic>
            <p:nvPicPr>
              <p:cNvPr id="51" name="그림 50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412044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1099397" y="1934295"/>
                <a:ext cx="1366977" cy="56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Usbip_send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()</a:t>
                </a:r>
                <a:endParaRPr lang="en-US" altLang="ko-KR" sz="1200" b="1" spc="-20" dirty="0" smtClean="0">
                  <a:solidFill>
                    <a:schemeClr val="tx2">
                      <a:lumMod val="75000"/>
                    </a:schemeClr>
                  </a:solidFill>
                  <a:ea typeface="나눔손글씨 펜" pitchFamily="66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766037" y="1866623"/>
              <a:ext cx="2493114" cy="514793"/>
              <a:chOff x="1092302" y="1934295"/>
              <a:chExt cx="1152525" cy="791283"/>
            </a:xfrm>
          </p:grpSpPr>
          <p:pic>
            <p:nvPicPr>
              <p:cNvPr id="63" name="그림 62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1177168" y="1934295"/>
                <a:ext cx="982793" cy="56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>
                    <a:solidFill>
                      <a:schemeClr val="tx2">
                        <a:lumMod val="75000"/>
                      </a:schemeClr>
                    </a:solidFill>
                  </a:rPr>
                  <a:t>b</a:t>
                </a: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ind_to_usbip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687006" y="3599530"/>
              <a:ext cx="2279537" cy="556981"/>
              <a:chOff x="687006" y="3599530"/>
              <a:chExt cx="2279537" cy="556981"/>
            </a:xfrm>
          </p:grpSpPr>
          <p:pic>
            <p:nvPicPr>
              <p:cNvPr id="70" name="그림 69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87006" y="3633903"/>
                <a:ext cx="2279537" cy="52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715842" y="3599530"/>
                <a:ext cx="217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recv_request_devlist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702646" y="4226305"/>
              <a:ext cx="2279537" cy="556981"/>
              <a:chOff x="687006" y="3599530"/>
              <a:chExt cx="2279537" cy="556981"/>
            </a:xfrm>
          </p:grpSpPr>
          <p:pic>
            <p:nvPicPr>
              <p:cNvPr id="75" name="그림 74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87006" y="3633903"/>
                <a:ext cx="2279537" cy="52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715842" y="3599530"/>
                <a:ext cx="217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recv_request_import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702646" y="4783286"/>
              <a:ext cx="2279537" cy="556981"/>
              <a:chOff x="687006" y="3599530"/>
              <a:chExt cx="2279537" cy="556981"/>
            </a:xfrm>
          </p:grpSpPr>
          <p:pic>
            <p:nvPicPr>
              <p:cNvPr id="85" name="그림 84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87006" y="3633903"/>
                <a:ext cx="2279537" cy="52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715842" y="3599530"/>
                <a:ext cx="2170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recv_request_export</a:t>
                </a:r>
                <a:r>
                  <a:rPr lang="en-US" altLang="ko-KR" sz="12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19851970">
              <a:off x="3722902" y="3740700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OP_REQ_EXPORT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7006" y="1290201"/>
              <a:ext cx="1932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spc="-20" dirty="0" err="1" smtClean="0">
                  <a:solidFill>
                    <a:schemeClr val="tx2">
                      <a:lumMod val="75000"/>
                    </a:schemeClr>
                  </a:solidFill>
                  <a:ea typeface="+mj-ea"/>
                </a:rPr>
                <a:t>Stub_server.c</a:t>
              </a:r>
              <a:endParaRPr lang="en-US" altLang="ko-KR" sz="1200" b="1" spc="-20" dirty="0">
                <a:solidFill>
                  <a:schemeClr val="tx2">
                    <a:lumMod val="75000"/>
                  </a:schemeClr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8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 descr="포스트잇_03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5897540" y="2204864"/>
            <a:ext cx="3016456" cy="4653136"/>
          </a:xfrm>
          <a:prstGeom prst="rect">
            <a:avLst/>
          </a:prstGeom>
        </p:spPr>
      </p:pic>
      <p:pic>
        <p:nvPicPr>
          <p:cNvPr id="122" name="그림 121" descr="포스트잇_03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23528" y="1590108"/>
            <a:ext cx="3124999" cy="526789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b="1" spc="-2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pPr algn="r"/>
              <a:t>4</a:t>
            </a:fld>
            <a:r>
              <a:rPr lang="en-US" altLang="ko-KR" sz="1000" b="1" spc="-2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/10</a:t>
            </a:r>
            <a:endParaRPr lang="ko-KR" altLang="en-US" sz="1000" b="1" spc="-2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algn="r"/>
            <a:endParaRPr lang="en-US" altLang="ko-KR" sz="1000" b="1" spc="-2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9592" y="643588"/>
            <a:ext cx="8381904" cy="5953764"/>
            <a:chOff x="409592" y="643588"/>
            <a:chExt cx="8381904" cy="5953764"/>
          </a:xfrm>
        </p:grpSpPr>
        <p:pic>
          <p:nvPicPr>
            <p:cNvPr id="124" name="그림 123" descr="포스트잇_03.png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90644" y="2762422"/>
              <a:ext cx="2800852" cy="3834930"/>
            </a:xfrm>
            <a:prstGeom prst="rect">
              <a:avLst/>
            </a:prstGeom>
          </p:spPr>
        </p:pic>
        <p:pic>
          <p:nvPicPr>
            <p:cNvPr id="150" name="그림 149" descr="포스트잇_03.png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153349" y="4509384"/>
              <a:ext cx="2504837" cy="1121080"/>
            </a:xfrm>
            <a:prstGeom prst="rect">
              <a:avLst/>
            </a:prstGeom>
          </p:spPr>
        </p:pic>
        <p:pic>
          <p:nvPicPr>
            <p:cNvPr id="143" name="그림 142" descr="포스트잇_03.png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143044" y="3460048"/>
              <a:ext cx="2504837" cy="1121080"/>
            </a:xfrm>
            <a:prstGeom prst="rect">
              <a:avLst/>
            </a:prstGeom>
          </p:spPr>
        </p:pic>
        <p:pic>
          <p:nvPicPr>
            <p:cNvPr id="132" name="그림 131" descr="포스트잇_03.png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9009" y="2979889"/>
              <a:ext cx="2466813" cy="2897139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2445835" y="643588"/>
              <a:ext cx="1647825" cy="1085850"/>
              <a:chOff x="966762" y="3247898"/>
              <a:chExt cx="1647825" cy="1085850"/>
            </a:xfrm>
          </p:grpSpPr>
          <p:pic>
            <p:nvPicPr>
              <p:cNvPr id="60" name="그림 59" descr="포스트잇_01.png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966762" y="3247898"/>
                <a:ext cx="1647825" cy="1085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1262034" y="3487291"/>
                <a:ext cx="98279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server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730208" y="2283163"/>
              <a:ext cx="2185608" cy="514793"/>
              <a:chOff x="1092302" y="1934295"/>
              <a:chExt cx="1152525" cy="791283"/>
            </a:xfrm>
          </p:grpSpPr>
          <p:pic>
            <p:nvPicPr>
              <p:cNvPr id="80" name="그림 79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177168" y="1934295"/>
                <a:ext cx="1009593" cy="70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my_accept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15546" y="2979889"/>
              <a:ext cx="2185608" cy="514793"/>
              <a:chOff x="1092302" y="1934295"/>
              <a:chExt cx="1152525" cy="791283"/>
            </a:xfrm>
          </p:grpSpPr>
          <p:pic>
            <p:nvPicPr>
              <p:cNvPr id="83" name="그림 82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177168" y="1934295"/>
                <a:ext cx="982793" cy="70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recv_pdu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55576" y="5526756"/>
              <a:ext cx="2185608" cy="514792"/>
              <a:chOff x="1092302" y="1934296"/>
              <a:chExt cx="1152525" cy="791282"/>
            </a:xfrm>
          </p:grpSpPr>
          <p:pic>
            <p:nvPicPr>
              <p:cNvPr id="30" name="그림 29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77168" y="1934296"/>
                <a:ext cx="982793" cy="70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g_io_add_watch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610409" y="643588"/>
              <a:ext cx="1647825" cy="1085850"/>
              <a:chOff x="966762" y="3247898"/>
              <a:chExt cx="1647825" cy="1085850"/>
            </a:xfrm>
          </p:grpSpPr>
          <p:pic>
            <p:nvPicPr>
              <p:cNvPr id="51" name="그림 50" descr="포스트잇_01.png"/>
              <p:cNvPicPr>
                <a:picLocks noChangeAspect="1"/>
              </p:cNvPicPr>
              <p:nvPr/>
            </p:nvPicPr>
            <p:blipFill>
              <a:blip r:embed="rId4" cstate="email"/>
              <a:stretch>
                <a:fillRect/>
              </a:stretch>
            </p:blipFill>
            <p:spPr>
              <a:xfrm>
                <a:off x="966762" y="3247898"/>
                <a:ext cx="1647825" cy="1085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1034590" y="3329158"/>
                <a:ext cx="1512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Windows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Client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379231" y="1815118"/>
              <a:ext cx="1932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spc="-20" dirty="0" err="1" smtClean="0">
                  <a:solidFill>
                    <a:schemeClr val="tx2">
                      <a:lumMod val="75000"/>
                    </a:schemeClr>
                  </a:solidFill>
                  <a:ea typeface="+mj-ea"/>
                </a:rPr>
                <a:t>Usbip.c</a:t>
              </a:r>
              <a:endParaRPr lang="en-US" altLang="ko-KR" sz="1600" b="1" spc="-20" dirty="0">
                <a:solidFill>
                  <a:schemeClr val="tx2">
                    <a:lumMod val="75000"/>
                  </a:schemeClr>
                </a:solidFill>
                <a:ea typeface="+mj-ea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6295921" y="2858341"/>
              <a:ext cx="2185608" cy="514793"/>
              <a:chOff x="1092302" y="1934295"/>
              <a:chExt cx="1152525" cy="791283"/>
            </a:xfrm>
          </p:grpSpPr>
          <p:pic>
            <p:nvPicPr>
              <p:cNvPr id="59" name="그림 58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1177168" y="1934295"/>
                <a:ext cx="982793" cy="70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tcp_connect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295921" y="5463463"/>
              <a:ext cx="2185608" cy="514793"/>
              <a:chOff x="1092302" y="1934295"/>
              <a:chExt cx="1152525" cy="791283"/>
            </a:xfrm>
          </p:grpSpPr>
          <p:pic>
            <p:nvPicPr>
              <p:cNvPr id="76" name="그림 75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1177168" y="1934295"/>
                <a:ext cx="982793" cy="70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DeviceIoControl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cxnSp>
          <p:nvCxnSpPr>
            <p:cNvPr id="88" name="직선 화살표 연결선 87"/>
            <p:cNvCxnSpPr>
              <a:stCxn id="59" idx="1"/>
              <a:endCxn id="81" idx="3"/>
            </p:cNvCxnSpPr>
            <p:nvPr/>
          </p:nvCxnSpPr>
          <p:spPr>
            <a:xfrm flipH="1" flipV="1">
              <a:off x="2805702" y="2513996"/>
              <a:ext cx="3490219" cy="6112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99" idx="3"/>
              <a:endCxn id="94" idx="1"/>
            </p:cNvCxnSpPr>
            <p:nvPr/>
          </p:nvCxnSpPr>
          <p:spPr>
            <a:xfrm flipV="1">
              <a:off x="2886464" y="3415002"/>
              <a:ext cx="495027" cy="442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3682536" y="5846733"/>
              <a:ext cx="2185608" cy="514792"/>
              <a:chOff x="1092302" y="1934296"/>
              <a:chExt cx="1152525" cy="791282"/>
            </a:xfrm>
          </p:grpSpPr>
          <p:pic>
            <p:nvPicPr>
              <p:cNvPr id="113" name="그림 112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1092302" y="1934296"/>
                <a:ext cx="1148023" cy="70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process_device_urb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3673999" y="5288410"/>
              <a:ext cx="2185608" cy="514792"/>
              <a:chOff x="1092302" y="1934296"/>
              <a:chExt cx="1152525" cy="791282"/>
            </a:xfrm>
          </p:grpSpPr>
          <p:pic>
            <p:nvPicPr>
              <p:cNvPr id="116" name="그림 115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1096804" y="1934296"/>
                <a:ext cx="1067659" cy="70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process_client_pdu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cxnSp>
          <p:nvCxnSpPr>
            <p:cNvPr id="128" name="구부러진 연결선 127"/>
            <p:cNvCxnSpPr>
              <a:stCxn id="139" idx="1"/>
              <a:endCxn id="30" idx="1"/>
            </p:cNvCxnSpPr>
            <p:nvPr/>
          </p:nvCxnSpPr>
          <p:spPr>
            <a:xfrm rot="10800000" flipH="1" flipV="1">
              <a:off x="731482" y="4435593"/>
              <a:ext cx="24094" cy="1358084"/>
            </a:xfrm>
            <a:prstGeom prst="curvedConnector3">
              <a:avLst>
                <a:gd name="adj1" fmla="val -9487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31" idx="3"/>
              <a:endCxn id="117" idx="1"/>
            </p:cNvCxnSpPr>
            <p:nvPr/>
          </p:nvCxnSpPr>
          <p:spPr>
            <a:xfrm flipV="1">
              <a:off x="2780247" y="5519243"/>
              <a:ext cx="902289" cy="2383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95" idx="3"/>
              <a:endCxn id="145" idx="1"/>
            </p:cNvCxnSpPr>
            <p:nvPr/>
          </p:nvCxnSpPr>
          <p:spPr>
            <a:xfrm>
              <a:off x="5838515" y="3359919"/>
              <a:ext cx="454217" cy="757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39" idx="3"/>
              <a:endCxn id="91" idx="1"/>
            </p:cNvCxnSpPr>
            <p:nvPr/>
          </p:nvCxnSpPr>
          <p:spPr>
            <a:xfrm>
              <a:off x="2902104" y="4435593"/>
              <a:ext cx="3390621" cy="77249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687006" y="3633903"/>
              <a:ext cx="2279537" cy="522608"/>
              <a:chOff x="687006" y="3633903"/>
              <a:chExt cx="2279537" cy="522608"/>
            </a:xfrm>
          </p:grpSpPr>
          <p:pic>
            <p:nvPicPr>
              <p:cNvPr id="98" name="그림 97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87006" y="3633903"/>
                <a:ext cx="2279537" cy="52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715842" y="3647738"/>
                <a:ext cx="2170622" cy="41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recv_request_devlist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278676" y="3364912"/>
              <a:ext cx="2185608" cy="514793"/>
              <a:chOff x="1092302" y="1934295"/>
              <a:chExt cx="1152525" cy="791283"/>
            </a:xfrm>
          </p:grpSpPr>
          <p:pic>
            <p:nvPicPr>
              <p:cNvPr id="87" name="그림 86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1177168" y="1934295"/>
                <a:ext cx="982793" cy="70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</a:rPr>
                  <a:t>query_interface0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6292725" y="4941168"/>
              <a:ext cx="2185608" cy="514793"/>
              <a:chOff x="1092302" y="1934295"/>
              <a:chExt cx="1152525" cy="791283"/>
            </a:xfrm>
          </p:grpSpPr>
          <p:pic>
            <p:nvPicPr>
              <p:cNvPr id="91" name="그림 90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1177168" y="1934295"/>
                <a:ext cx="982793" cy="64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Usbip_send</a:t>
                </a:r>
                <a:r>
                  <a:rPr lang="en-US" altLang="ko-KR" sz="1600" b="1" spc="-20" dirty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()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3381491" y="3129086"/>
              <a:ext cx="2568109" cy="509753"/>
              <a:chOff x="5023021" y="2737701"/>
              <a:chExt cx="1028700" cy="509753"/>
            </a:xfrm>
          </p:grpSpPr>
          <p:pic>
            <p:nvPicPr>
              <p:cNvPr id="94" name="그림 93" descr="포스트잇_05.png"/>
              <p:cNvPicPr>
                <a:picLocks noChangeAspect="1"/>
              </p:cNvPicPr>
              <p:nvPr/>
            </p:nvPicPr>
            <p:blipFill>
              <a:blip r:embed="rId6" cstate="email"/>
              <a:stretch>
                <a:fillRect/>
              </a:stretch>
            </p:blipFill>
            <p:spPr>
              <a:xfrm>
                <a:off x="5023021" y="2799779"/>
                <a:ext cx="1028700" cy="447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5024431" y="2737701"/>
                <a:ext cx="982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Exported_device_list</a:t>
                </a:r>
                <a:endParaRPr lang="en-US" altLang="ko-KR" sz="1600" b="1" spc="-20" dirty="0" smtClean="0">
                  <a:solidFill>
                    <a:schemeClr val="tx2">
                      <a:lumMod val="75000"/>
                    </a:schemeClr>
                  </a:solidFill>
                  <a:ea typeface="+mj-ea"/>
                </a:endParaRPr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>
              <a:off x="5940152" y="882981"/>
              <a:ext cx="0" cy="54785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6278676" y="2338143"/>
              <a:ext cx="2185608" cy="514793"/>
              <a:chOff x="1092302" y="1934295"/>
              <a:chExt cx="1152525" cy="791283"/>
            </a:xfrm>
          </p:grpSpPr>
          <p:pic>
            <p:nvPicPr>
              <p:cNvPr id="110" name="그림 109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" name="TextBox 110"/>
              <p:cNvSpPr txBox="1"/>
              <p:nvPr/>
            </p:nvSpPr>
            <p:spPr>
              <a:xfrm>
                <a:off x="1177168" y="1934295"/>
                <a:ext cx="982793" cy="70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a</a:t>
                </a: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ttach_device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cxnSp>
          <p:nvCxnSpPr>
            <p:cNvPr id="85" name="직선 화살표 연결선 84"/>
            <p:cNvCxnSpPr>
              <a:endCxn id="99" idx="3"/>
            </p:cNvCxnSpPr>
            <p:nvPr/>
          </p:nvCxnSpPr>
          <p:spPr>
            <a:xfrm flipH="1" flipV="1">
              <a:off x="2886464" y="3857026"/>
              <a:ext cx="3392214" cy="308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그룹 128"/>
            <p:cNvGrpSpPr/>
            <p:nvPr/>
          </p:nvGrpSpPr>
          <p:grpSpPr>
            <a:xfrm>
              <a:off x="409592" y="1772816"/>
              <a:ext cx="2970546" cy="510347"/>
              <a:chOff x="611560" y="1772816"/>
              <a:chExt cx="2826530" cy="510347"/>
            </a:xfrm>
          </p:grpSpPr>
          <p:pic>
            <p:nvPicPr>
              <p:cNvPr id="130" name="그림 129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11560" y="1791867"/>
                <a:ext cx="2808312" cy="4912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" name="TextBox 130"/>
              <p:cNvSpPr txBox="1"/>
              <p:nvPr/>
            </p:nvSpPr>
            <p:spPr>
              <a:xfrm>
                <a:off x="611560" y="1772816"/>
                <a:ext cx="2826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process_comming_request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702646" y="4226305"/>
              <a:ext cx="2279537" cy="556981"/>
              <a:chOff x="687006" y="3599530"/>
              <a:chExt cx="2279537" cy="556981"/>
            </a:xfrm>
          </p:grpSpPr>
          <p:pic>
            <p:nvPicPr>
              <p:cNvPr id="135" name="그림 134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87006" y="3633903"/>
                <a:ext cx="2279537" cy="52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715842" y="3599530"/>
                <a:ext cx="2170622" cy="41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recv_request_import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702646" y="4783286"/>
              <a:ext cx="2279537" cy="556981"/>
              <a:chOff x="687006" y="3599530"/>
              <a:chExt cx="2279537" cy="556981"/>
            </a:xfrm>
          </p:grpSpPr>
          <p:pic>
            <p:nvPicPr>
              <p:cNvPr id="141" name="그림 140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87006" y="3633903"/>
                <a:ext cx="2279537" cy="5226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15842" y="3599530"/>
                <a:ext cx="2170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recv_request_export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6292732" y="3850311"/>
              <a:ext cx="2185608" cy="514793"/>
              <a:chOff x="1092302" y="1934295"/>
              <a:chExt cx="1152525" cy="791283"/>
            </a:xfrm>
          </p:grpSpPr>
          <p:pic>
            <p:nvPicPr>
              <p:cNvPr id="145" name="그림 144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1092302" y="1963578"/>
                <a:ext cx="1152525" cy="762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1177168" y="1934295"/>
                <a:ext cx="982793" cy="643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Usbip_send</a:t>
                </a:r>
                <a:r>
                  <a:rPr lang="en-US" altLang="ko-KR" sz="1600" b="1" spc="-20" dirty="0">
                    <a:solidFill>
                      <a:schemeClr val="tx2">
                        <a:lumMod val="75000"/>
                      </a:schemeClr>
                    </a:solidFill>
                    <a:ea typeface="나눔손글씨 펜" pitchFamily="66" charset="-127"/>
                  </a:rPr>
                  <a:t>()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228184" y="4452701"/>
              <a:ext cx="2348674" cy="514793"/>
              <a:chOff x="6083336" y="4452701"/>
              <a:chExt cx="2348674" cy="514793"/>
            </a:xfrm>
          </p:grpSpPr>
          <p:pic>
            <p:nvPicPr>
              <p:cNvPr id="148" name="그림 147" descr="포스트잇_02.png"/>
              <p:cNvPicPr>
                <a:picLocks noChangeAspect="1"/>
              </p:cNvPicPr>
              <p:nvPr/>
            </p:nvPicPr>
            <p:blipFill>
              <a:blip r:embed="rId5" cstate="email"/>
              <a:stretch>
                <a:fillRect/>
              </a:stretch>
            </p:blipFill>
            <p:spPr>
              <a:xfrm>
                <a:off x="6083336" y="4471752"/>
                <a:ext cx="2348674" cy="4957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" name="TextBox 148"/>
              <p:cNvSpPr txBox="1"/>
              <p:nvPr/>
            </p:nvSpPr>
            <p:spPr>
              <a:xfrm>
                <a:off x="6127200" y="4452701"/>
                <a:ext cx="2193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spc="-2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query_import_device</a:t>
                </a:r>
                <a:r>
                  <a:rPr lang="en-US" altLang="ko-KR" sz="1600" b="1" spc="-20" dirty="0" smtClean="0">
                    <a:solidFill>
                      <a:schemeClr val="tx2">
                        <a:lumMod val="75000"/>
                      </a:schemeClr>
                    </a:solidFill>
                    <a:ea typeface="+mj-ea"/>
                  </a:rPr>
                  <a:t>()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 rot="351106">
              <a:off x="4095420" y="3786615"/>
              <a:ext cx="1269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OP_REQ_DEVLIST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 rot="800843">
              <a:off x="4107767" y="4599675"/>
              <a:ext cx="1229946" cy="25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OP_REQ_IMPORT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9592" y="1267773"/>
              <a:ext cx="1932016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spc="-20" dirty="0" err="1" smtClean="0">
                  <a:solidFill>
                    <a:schemeClr val="tx2">
                      <a:lumMod val="75000"/>
                    </a:schemeClr>
                  </a:solidFill>
                  <a:ea typeface="+mj-ea"/>
                </a:rPr>
                <a:t>Stub_server.c</a:t>
              </a:r>
              <a:endParaRPr lang="en-US" altLang="ko-KR" sz="1600" b="1" spc="-20" dirty="0">
                <a:solidFill>
                  <a:schemeClr val="tx2">
                    <a:lumMod val="75000"/>
                  </a:schemeClr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감사합니다</a:t>
            </a:r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97</Words>
  <Application>Microsoft Office PowerPoint</Application>
  <PresentationFormat>화면 슬라이드 쇼(4:3)</PresentationFormat>
  <Paragraphs>58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Arial</vt:lpstr>
      <vt:lpstr>나눔손글씨 펜 OTF</vt:lpstr>
      <vt:lpstr>맑은 고딕</vt:lpstr>
      <vt:lpstr>나눔손글씨 펜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IG</cp:lastModifiedBy>
  <cp:revision>64</cp:revision>
  <dcterms:created xsi:type="dcterms:W3CDTF">2011-09-02T09:01:33Z</dcterms:created>
  <dcterms:modified xsi:type="dcterms:W3CDTF">2012-03-08T10:06:09Z</dcterms:modified>
</cp:coreProperties>
</file>