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6" r:id="rId2"/>
    <p:sldId id="258" r:id="rId3"/>
    <p:sldId id="287" r:id="rId4"/>
    <p:sldId id="285" r:id="rId5"/>
    <p:sldId id="284" r:id="rId6"/>
    <p:sldId id="28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4FB300-21D2-42BD-9369-6EC04C4AD4D3}">
          <p14:sldIdLst>
            <p14:sldId id="256"/>
            <p14:sldId id="258"/>
            <p14:sldId id="287"/>
            <p14:sldId id="285"/>
            <p14:sldId id="284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 autoAdjust="0"/>
    <p:restoredTop sz="84730" autoAdjust="0"/>
  </p:normalViewPr>
  <p:slideViewPr>
    <p:cSldViewPr>
      <p:cViewPr varScale="1">
        <p:scale>
          <a:sx n="59" d="100"/>
          <a:sy n="59" d="100"/>
        </p:scale>
        <p:origin x="-6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838C5-61E3-4B51-9022-776775BA2BC5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42A4-89C0-432F-8A5A-659558699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80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42A4-89C0-432F-8A5A-6595586994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086600" cy="14700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2946400"/>
            <a:ext cx="4432300" cy="1752600"/>
          </a:xfrm>
        </p:spPr>
        <p:txBody>
          <a:bodyPr anchor="ctr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521824"/>
            <a:ext cx="2133600" cy="259976"/>
          </a:xfrm>
        </p:spPr>
        <p:txBody>
          <a:bodyPr/>
          <a:lstStyle>
            <a:lvl1pPr algn="r">
              <a:defRPr/>
            </a:lvl1pPr>
          </a:lstStyle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824"/>
            <a:ext cx="2895600" cy="25997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93224"/>
            <a:ext cx="609600" cy="259976"/>
          </a:xfrm>
        </p:spPr>
        <p:txBody>
          <a:bodyPr/>
          <a:lstStyle>
            <a:lvl1pPr algn="ctr">
              <a:defRPr/>
            </a:lvl1pPr>
          </a:lstStyle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685798" y="0"/>
            <a:ext cx="8001004" cy="7950200"/>
            <a:chOff x="685798" y="0"/>
            <a:chExt cx="8001004" cy="7950200"/>
          </a:xfrm>
        </p:grpSpPr>
        <p:sp>
          <p:nvSpPr>
            <p:cNvPr id="8" name="Pie 7"/>
            <p:cNvSpPr/>
            <p:nvPr/>
          </p:nvSpPr>
          <p:spPr>
            <a:xfrm flipH="1" flipV="1">
              <a:off x="1257300" y="5778500"/>
              <a:ext cx="2171700" cy="217170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52"/>
            <p:cNvGrpSpPr/>
            <p:nvPr/>
          </p:nvGrpSpPr>
          <p:grpSpPr>
            <a:xfrm>
              <a:off x="685798" y="0"/>
              <a:ext cx="8001004" cy="6855714"/>
              <a:chOff x="685798" y="0"/>
              <a:chExt cx="8001004" cy="6855714"/>
            </a:xfrm>
          </p:grpSpPr>
          <p:sp>
            <p:nvSpPr>
              <p:cNvPr id="10" name="Freeform 9"/>
              <p:cNvSpPr/>
              <p:nvPr/>
            </p:nvSpPr>
            <p:spPr>
              <a:xfrm>
                <a:off x="685798" y="5880101"/>
                <a:ext cx="1143001" cy="975613"/>
              </a:xfrm>
              <a:custGeom>
                <a:avLst/>
                <a:gdLst>
                  <a:gd name="connsiteX0" fmla="*/ 0 w 1143000"/>
                  <a:gd name="connsiteY0" fmla="*/ 571500 h 1143000"/>
                  <a:gd name="connsiteX1" fmla="*/ 167389 w 1143000"/>
                  <a:gd name="connsiteY1" fmla="*/ 167389 h 1143000"/>
                  <a:gd name="connsiteX2" fmla="*/ 571501 w 1143000"/>
                  <a:gd name="connsiteY2" fmla="*/ 1 h 1143000"/>
                  <a:gd name="connsiteX3" fmla="*/ 975612 w 1143000"/>
                  <a:gd name="connsiteY3" fmla="*/ 167390 h 1143000"/>
                  <a:gd name="connsiteX4" fmla="*/ 1143000 w 1143000"/>
                  <a:gd name="connsiteY4" fmla="*/ 571502 h 1143000"/>
                  <a:gd name="connsiteX5" fmla="*/ 975611 w 1143000"/>
                  <a:gd name="connsiteY5" fmla="*/ 975614 h 1143000"/>
                  <a:gd name="connsiteX6" fmla="*/ 571499 w 1143000"/>
                  <a:gd name="connsiteY6" fmla="*/ 1143002 h 1143000"/>
                  <a:gd name="connsiteX7" fmla="*/ 167387 w 1143000"/>
                  <a:gd name="connsiteY7" fmla="*/ 975613 h 1143000"/>
                  <a:gd name="connsiteX8" fmla="*/ -1 w 1143000"/>
                  <a:gd name="connsiteY8" fmla="*/ 571501 h 1143000"/>
                  <a:gd name="connsiteX9" fmla="*/ 0 w 1143000"/>
                  <a:gd name="connsiteY9" fmla="*/ 571500 h 1143000"/>
                  <a:gd name="connsiteX0" fmla="*/ 1 w 1143001"/>
                  <a:gd name="connsiteY0" fmla="*/ 571499 h 1042965"/>
                  <a:gd name="connsiteX1" fmla="*/ 167390 w 1143001"/>
                  <a:gd name="connsiteY1" fmla="*/ 167388 h 1042965"/>
                  <a:gd name="connsiteX2" fmla="*/ 571502 w 1143001"/>
                  <a:gd name="connsiteY2" fmla="*/ 0 h 1042965"/>
                  <a:gd name="connsiteX3" fmla="*/ 975613 w 1143001"/>
                  <a:gd name="connsiteY3" fmla="*/ 167389 h 1042965"/>
                  <a:gd name="connsiteX4" fmla="*/ 1143001 w 1143001"/>
                  <a:gd name="connsiteY4" fmla="*/ 571501 h 1042965"/>
                  <a:gd name="connsiteX5" fmla="*/ 975612 w 1143001"/>
                  <a:gd name="connsiteY5" fmla="*/ 975613 h 1042965"/>
                  <a:gd name="connsiteX6" fmla="*/ 167388 w 1143001"/>
                  <a:gd name="connsiteY6" fmla="*/ 975612 h 1042965"/>
                  <a:gd name="connsiteX7" fmla="*/ 0 w 1143001"/>
                  <a:gd name="connsiteY7" fmla="*/ 571500 h 1042965"/>
                  <a:gd name="connsiteX8" fmla="*/ 1 w 1143001"/>
                  <a:gd name="connsiteY8" fmla="*/ 571499 h 1042965"/>
                  <a:gd name="connsiteX0" fmla="*/ 1 w 1143001"/>
                  <a:gd name="connsiteY0" fmla="*/ 571499 h 975613"/>
                  <a:gd name="connsiteX1" fmla="*/ 167390 w 1143001"/>
                  <a:gd name="connsiteY1" fmla="*/ 167388 h 975613"/>
                  <a:gd name="connsiteX2" fmla="*/ 571502 w 1143001"/>
                  <a:gd name="connsiteY2" fmla="*/ 0 h 975613"/>
                  <a:gd name="connsiteX3" fmla="*/ 975613 w 1143001"/>
                  <a:gd name="connsiteY3" fmla="*/ 167389 h 975613"/>
                  <a:gd name="connsiteX4" fmla="*/ 1143001 w 1143001"/>
                  <a:gd name="connsiteY4" fmla="*/ 571501 h 975613"/>
                  <a:gd name="connsiteX5" fmla="*/ 975612 w 1143001"/>
                  <a:gd name="connsiteY5" fmla="*/ 975613 h 975613"/>
                  <a:gd name="connsiteX6" fmla="*/ 167388 w 1143001"/>
                  <a:gd name="connsiteY6" fmla="*/ 975612 h 975613"/>
                  <a:gd name="connsiteX7" fmla="*/ 0 w 1143001"/>
                  <a:gd name="connsiteY7" fmla="*/ 571500 h 975613"/>
                  <a:gd name="connsiteX8" fmla="*/ 1 w 1143001"/>
                  <a:gd name="connsiteY8" fmla="*/ 571499 h 97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1" h="975613">
                    <a:moveTo>
                      <a:pt x="1" y="571499"/>
                    </a:moveTo>
                    <a:cubicBezTo>
                      <a:pt x="1" y="419928"/>
                      <a:pt x="60213" y="274564"/>
                      <a:pt x="167390" y="167388"/>
                    </a:cubicBezTo>
                    <a:cubicBezTo>
                      <a:pt x="274567" y="60211"/>
                      <a:pt x="419931" y="0"/>
                      <a:pt x="571502" y="0"/>
                    </a:cubicBezTo>
                    <a:cubicBezTo>
                      <a:pt x="723073" y="0"/>
                      <a:pt x="868437" y="60212"/>
                      <a:pt x="975613" y="167389"/>
                    </a:cubicBezTo>
                    <a:cubicBezTo>
                      <a:pt x="1082790" y="274566"/>
                      <a:pt x="1143001" y="419930"/>
                      <a:pt x="1143001" y="571501"/>
                    </a:cubicBezTo>
                    <a:cubicBezTo>
                      <a:pt x="1143001" y="723072"/>
                      <a:pt x="1138214" y="908261"/>
                      <a:pt x="975612" y="975613"/>
                    </a:cubicBezTo>
                    <a:lnTo>
                      <a:pt x="167388" y="975612"/>
                    </a:lnTo>
                    <a:cubicBezTo>
                      <a:pt x="60211" y="868435"/>
                      <a:pt x="0" y="723071"/>
                      <a:pt x="0" y="571500"/>
                    </a:cubicBezTo>
                    <a:lnTo>
                      <a:pt x="1" y="5714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590800" y="5181600"/>
                <a:ext cx="914400" cy="914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38200" y="5791200"/>
                <a:ext cx="457200" cy="457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362200" y="5943600"/>
                <a:ext cx="762000" cy="762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76400" y="5626100"/>
                <a:ext cx="457200" cy="457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81200" y="5334000"/>
                <a:ext cx="355600" cy="3556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943100" y="556260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62200" y="5029200"/>
                <a:ext cx="762000" cy="762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09900" y="4419600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71800" y="4648200"/>
                <a:ext cx="431800" cy="4318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14700" y="4724400"/>
                <a:ext cx="203200" cy="203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619500" y="5029200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84300" y="54864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505200" y="5257800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95400" y="56642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47800" y="5511800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00200" y="5486400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352800" y="5943600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>
              <a:xfrm flipV="1">
                <a:off x="5486400" y="0"/>
                <a:ext cx="1143001" cy="975613"/>
              </a:xfrm>
              <a:custGeom>
                <a:avLst/>
                <a:gdLst>
                  <a:gd name="connsiteX0" fmla="*/ 0 w 1143000"/>
                  <a:gd name="connsiteY0" fmla="*/ 571500 h 1143000"/>
                  <a:gd name="connsiteX1" fmla="*/ 167389 w 1143000"/>
                  <a:gd name="connsiteY1" fmla="*/ 167389 h 1143000"/>
                  <a:gd name="connsiteX2" fmla="*/ 571501 w 1143000"/>
                  <a:gd name="connsiteY2" fmla="*/ 1 h 1143000"/>
                  <a:gd name="connsiteX3" fmla="*/ 975612 w 1143000"/>
                  <a:gd name="connsiteY3" fmla="*/ 167390 h 1143000"/>
                  <a:gd name="connsiteX4" fmla="*/ 1143000 w 1143000"/>
                  <a:gd name="connsiteY4" fmla="*/ 571502 h 1143000"/>
                  <a:gd name="connsiteX5" fmla="*/ 975611 w 1143000"/>
                  <a:gd name="connsiteY5" fmla="*/ 975614 h 1143000"/>
                  <a:gd name="connsiteX6" fmla="*/ 571499 w 1143000"/>
                  <a:gd name="connsiteY6" fmla="*/ 1143002 h 1143000"/>
                  <a:gd name="connsiteX7" fmla="*/ 167387 w 1143000"/>
                  <a:gd name="connsiteY7" fmla="*/ 975613 h 1143000"/>
                  <a:gd name="connsiteX8" fmla="*/ -1 w 1143000"/>
                  <a:gd name="connsiteY8" fmla="*/ 571501 h 1143000"/>
                  <a:gd name="connsiteX9" fmla="*/ 0 w 1143000"/>
                  <a:gd name="connsiteY9" fmla="*/ 571500 h 1143000"/>
                  <a:gd name="connsiteX0" fmla="*/ 1 w 1143001"/>
                  <a:gd name="connsiteY0" fmla="*/ 571499 h 1042965"/>
                  <a:gd name="connsiteX1" fmla="*/ 167390 w 1143001"/>
                  <a:gd name="connsiteY1" fmla="*/ 167388 h 1042965"/>
                  <a:gd name="connsiteX2" fmla="*/ 571502 w 1143001"/>
                  <a:gd name="connsiteY2" fmla="*/ 0 h 1042965"/>
                  <a:gd name="connsiteX3" fmla="*/ 975613 w 1143001"/>
                  <a:gd name="connsiteY3" fmla="*/ 167389 h 1042965"/>
                  <a:gd name="connsiteX4" fmla="*/ 1143001 w 1143001"/>
                  <a:gd name="connsiteY4" fmla="*/ 571501 h 1042965"/>
                  <a:gd name="connsiteX5" fmla="*/ 975612 w 1143001"/>
                  <a:gd name="connsiteY5" fmla="*/ 975613 h 1042965"/>
                  <a:gd name="connsiteX6" fmla="*/ 167388 w 1143001"/>
                  <a:gd name="connsiteY6" fmla="*/ 975612 h 1042965"/>
                  <a:gd name="connsiteX7" fmla="*/ 0 w 1143001"/>
                  <a:gd name="connsiteY7" fmla="*/ 571500 h 1042965"/>
                  <a:gd name="connsiteX8" fmla="*/ 1 w 1143001"/>
                  <a:gd name="connsiteY8" fmla="*/ 571499 h 1042965"/>
                  <a:gd name="connsiteX0" fmla="*/ 1 w 1143001"/>
                  <a:gd name="connsiteY0" fmla="*/ 571499 h 975613"/>
                  <a:gd name="connsiteX1" fmla="*/ 167390 w 1143001"/>
                  <a:gd name="connsiteY1" fmla="*/ 167388 h 975613"/>
                  <a:gd name="connsiteX2" fmla="*/ 571502 w 1143001"/>
                  <a:gd name="connsiteY2" fmla="*/ 0 h 975613"/>
                  <a:gd name="connsiteX3" fmla="*/ 975613 w 1143001"/>
                  <a:gd name="connsiteY3" fmla="*/ 167389 h 975613"/>
                  <a:gd name="connsiteX4" fmla="*/ 1143001 w 1143001"/>
                  <a:gd name="connsiteY4" fmla="*/ 571501 h 975613"/>
                  <a:gd name="connsiteX5" fmla="*/ 975612 w 1143001"/>
                  <a:gd name="connsiteY5" fmla="*/ 975613 h 975613"/>
                  <a:gd name="connsiteX6" fmla="*/ 167388 w 1143001"/>
                  <a:gd name="connsiteY6" fmla="*/ 975612 h 975613"/>
                  <a:gd name="connsiteX7" fmla="*/ 0 w 1143001"/>
                  <a:gd name="connsiteY7" fmla="*/ 571500 h 975613"/>
                  <a:gd name="connsiteX8" fmla="*/ 1 w 1143001"/>
                  <a:gd name="connsiteY8" fmla="*/ 571499 h 97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1" h="975613">
                    <a:moveTo>
                      <a:pt x="1" y="571499"/>
                    </a:moveTo>
                    <a:cubicBezTo>
                      <a:pt x="1" y="419928"/>
                      <a:pt x="60213" y="274564"/>
                      <a:pt x="167390" y="167388"/>
                    </a:cubicBezTo>
                    <a:cubicBezTo>
                      <a:pt x="274567" y="60211"/>
                      <a:pt x="419931" y="0"/>
                      <a:pt x="571502" y="0"/>
                    </a:cubicBezTo>
                    <a:cubicBezTo>
                      <a:pt x="723073" y="0"/>
                      <a:pt x="868437" y="60212"/>
                      <a:pt x="975613" y="167389"/>
                    </a:cubicBezTo>
                    <a:cubicBezTo>
                      <a:pt x="1082790" y="274566"/>
                      <a:pt x="1143001" y="419930"/>
                      <a:pt x="1143001" y="571501"/>
                    </a:cubicBezTo>
                    <a:cubicBezTo>
                      <a:pt x="1143001" y="723072"/>
                      <a:pt x="1138214" y="908261"/>
                      <a:pt x="975612" y="975613"/>
                    </a:cubicBezTo>
                    <a:lnTo>
                      <a:pt x="167388" y="975612"/>
                    </a:lnTo>
                    <a:cubicBezTo>
                      <a:pt x="60211" y="868435"/>
                      <a:pt x="0" y="723071"/>
                      <a:pt x="0" y="571500"/>
                    </a:cubicBezTo>
                    <a:lnTo>
                      <a:pt x="1" y="5714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Oval 28"/>
              <p:cNvSpPr/>
              <p:nvPr/>
            </p:nvSpPr>
            <p:spPr>
              <a:xfrm flipV="1">
                <a:off x="7391402" y="759714"/>
                <a:ext cx="914400" cy="9144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Oval 29"/>
              <p:cNvSpPr/>
              <p:nvPr/>
            </p:nvSpPr>
            <p:spPr>
              <a:xfrm flipV="1">
                <a:off x="5638802" y="607314"/>
                <a:ext cx="457200" cy="457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 flipV="1">
                <a:off x="7162802" y="150114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flipV="1">
                <a:off x="6477002" y="772414"/>
                <a:ext cx="457200" cy="457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flipV="1">
                <a:off x="6781802" y="1166114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Oval 33"/>
              <p:cNvSpPr/>
              <p:nvPr/>
            </p:nvSpPr>
            <p:spPr>
              <a:xfrm flipV="1">
                <a:off x="6743702" y="861314"/>
                <a:ext cx="431800" cy="4318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5" name="Oval 34"/>
              <p:cNvSpPr/>
              <p:nvPr/>
            </p:nvSpPr>
            <p:spPr>
              <a:xfrm flipV="1">
                <a:off x="7162802" y="1064514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flipV="1">
                <a:off x="7810502" y="2080514"/>
                <a:ext cx="355600" cy="3556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7" name="Oval 36"/>
              <p:cNvSpPr/>
              <p:nvPr/>
            </p:nvSpPr>
            <p:spPr>
              <a:xfrm flipV="1">
                <a:off x="7772402" y="1775714"/>
                <a:ext cx="431800" cy="4318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8" name="Oval 37"/>
              <p:cNvSpPr/>
              <p:nvPr/>
            </p:nvSpPr>
            <p:spPr>
              <a:xfrm flipV="1">
                <a:off x="8115302" y="1928114"/>
                <a:ext cx="203200" cy="2032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 flipV="1">
                <a:off x="8420102" y="1623314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0" name="Oval 39"/>
              <p:cNvSpPr/>
              <p:nvPr/>
            </p:nvSpPr>
            <p:spPr>
              <a:xfrm flipV="1">
                <a:off x="6184902" y="1242314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1" name="Oval 40"/>
              <p:cNvSpPr/>
              <p:nvPr/>
            </p:nvSpPr>
            <p:spPr>
              <a:xfrm flipV="1">
                <a:off x="8305802" y="1394714"/>
                <a:ext cx="203200" cy="2032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2" name="Oval 41"/>
              <p:cNvSpPr/>
              <p:nvPr/>
            </p:nvSpPr>
            <p:spPr>
              <a:xfrm flipV="1">
                <a:off x="6096002" y="1064514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 flipV="1">
                <a:off x="6248402" y="1216914"/>
                <a:ext cx="127000" cy="127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 flipV="1">
                <a:off x="6400802" y="1242314"/>
                <a:ext cx="127000" cy="127000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5" name="Oval 44"/>
              <p:cNvSpPr/>
              <p:nvPr/>
            </p:nvSpPr>
            <p:spPr>
              <a:xfrm flipV="1">
                <a:off x="8153402" y="378714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  <a:alpha val="60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6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Oval 45"/>
          <p:cNvSpPr/>
          <p:nvPr/>
        </p:nvSpPr>
        <p:spPr>
          <a:xfrm>
            <a:off x="8636000" y="658905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8788400" y="6589059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40800" y="658905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Pictures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Picture Placeholder 2"/>
          <p:cNvSpPr>
            <a:spLocks noGrp="1"/>
          </p:cNvSpPr>
          <p:nvPr>
            <p:ph type="pic" idx="1"/>
          </p:nvPr>
        </p:nvSpPr>
        <p:spPr>
          <a:xfrm>
            <a:off x="5638800" y="838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5" name="Picture Placeholder 2"/>
          <p:cNvSpPr>
            <a:spLocks noGrp="1"/>
          </p:cNvSpPr>
          <p:nvPr>
            <p:ph type="pic" idx="13"/>
          </p:nvPr>
        </p:nvSpPr>
        <p:spPr>
          <a:xfrm>
            <a:off x="3810000" y="2362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Picture Placeholder 2"/>
          <p:cNvSpPr>
            <a:spLocks noGrp="1"/>
          </p:cNvSpPr>
          <p:nvPr>
            <p:ph type="pic" idx="1"/>
          </p:nvPr>
        </p:nvSpPr>
        <p:spPr>
          <a:xfrm>
            <a:off x="5715000" y="76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3" name="Picture Placeholder 2"/>
          <p:cNvSpPr>
            <a:spLocks noGrp="1"/>
          </p:cNvSpPr>
          <p:nvPr>
            <p:ph type="pic" idx="13"/>
          </p:nvPr>
        </p:nvSpPr>
        <p:spPr>
          <a:xfrm>
            <a:off x="3810000" y="23622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/>
          </a:p>
        </p:txBody>
      </p:sp>
      <p:sp>
        <p:nvSpPr>
          <p:cNvPr id="24" name="Picture Placeholder 2"/>
          <p:cNvSpPr>
            <a:spLocks noGrp="1"/>
          </p:cNvSpPr>
          <p:nvPr>
            <p:ph type="pic" idx="14"/>
          </p:nvPr>
        </p:nvSpPr>
        <p:spPr>
          <a:xfrm>
            <a:off x="2667000" y="381000"/>
            <a:ext cx="2514600" cy="25146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4592782" y="2133600"/>
            <a:ext cx="3865418" cy="4172197"/>
            <a:chOff x="0" y="0"/>
            <a:chExt cx="1600200" cy="17272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990600"/>
            <a:ext cx="1179761" cy="1356814"/>
            <a:chOff x="266700" y="914400"/>
            <a:chExt cx="1179761" cy="1356814"/>
          </a:xfrm>
        </p:grpSpPr>
        <p:sp>
          <p:nvSpPr>
            <p:cNvPr id="23" name="Oval 22"/>
            <p:cNvSpPr/>
            <p:nvPr/>
          </p:nvSpPr>
          <p:spPr>
            <a:xfrm>
              <a:off x="555812" y="1380565"/>
              <a:ext cx="890649" cy="8906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04800" y="121920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266700" y="914400"/>
              <a:ext cx="431800" cy="4318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609600" y="1066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2590800"/>
            <a:ext cx="1905000" cy="19050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43000"/>
            <a:ext cx="7086600" cy="1472184"/>
          </a:xfrm>
        </p:spPr>
        <p:txBody>
          <a:bodyPr anchor="ctr" anchorCtr="0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953" y="1752600"/>
            <a:ext cx="3429000" cy="388620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indent="-228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362200"/>
            <a:ext cx="3429000" cy="388620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indent="-228600" algn="l" defTabSz="914400" rtl="0" eaLnBrk="1" latinLnBrk="0" hangingPunct="1"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28600" algn="l" defTabSz="914400" rtl="0" eaLnBrk="1" latinLnBrk="0" hangingPunct="1">
              <a:buFont typeface="Arial" pitchFamily="34" charset="0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28600" algn="l" defTabSz="914400" rtl="0" eaLnBrk="1" latinLnBrk="0" hangingPunct="1">
              <a:buFont typeface="Wingdings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28600" algn="l" defTabSz="914400" rtl="0" eaLnBrk="1" latinLnBrk="0" hangingPunct="1">
              <a:buFont typeface="Arial" pitchFamily="34" charset="0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28600" algn="l" defTabSz="914400" rtl="0" eaLnBrk="1" latinLnBrk="0" hangingPunct="1">
              <a:buFont typeface="Wingdings" pitchFamily="2" charset="2"/>
              <a:buChar char="l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29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6200000">
            <a:off x="-870003" y="3147219"/>
            <a:ext cx="3429000" cy="639762"/>
          </a:xfrm>
          <a:prstGeom prst="rect">
            <a:avLst/>
          </a:prstGeom>
          <a:noFill/>
        </p:spPr>
        <p:txBody>
          <a:bodyPr anchor="ctr" anchorCtr="0"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marL="0" indent="0" algn="ctr">
              <a:buNone/>
              <a:defRPr sz="1800" b="0"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1755648"/>
            <a:ext cx="3200400" cy="3429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16200000">
            <a:off x="3259278" y="3756819"/>
            <a:ext cx="3429000" cy="639762"/>
          </a:xfrm>
          <a:prstGeom prst="rect">
            <a:avLst/>
          </a:prstGeom>
          <a:noFill/>
        </p:spPr>
        <p:txBody>
          <a:bodyPr anchor="ctr" anchorCtr="0"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marL="0" indent="0" algn="ctr">
              <a:buNone/>
              <a:defRPr sz="1800" b="0"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2359152"/>
            <a:ext cx="3200400" cy="342900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2130552" cy="3044952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95702" y="2133600"/>
            <a:ext cx="4448298" cy="4018808"/>
            <a:chOff x="4695702" y="2133600"/>
            <a:chExt cx="4448298" cy="4018808"/>
          </a:xfrm>
        </p:grpSpPr>
        <p:sp>
          <p:nvSpPr>
            <p:cNvPr id="10" name="Oval 9"/>
            <p:cNvSpPr/>
            <p:nvPr/>
          </p:nvSpPr>
          <p:spPr>
            <a:xfrm>
              <a:off x="4695702" y="5048003"/>
              <a:ext cx="1104405" cy="1104405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7065818" y="4572000"/>
              <a:ext cx="858982" cy="858982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339938" y="4894613"/>
              <a:ext cx="1043049" cy="10430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93725" y="3048000"/>
              <a:ext cx="1840675" cy="1840675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7916883" y="2133600"/>
              <a:ext cx="858982" cy="858982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7824849" y="2685803"/>
              <a:ext cx="1043049" cy="104304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653153" y="2869870"/>
              <a:ext cx="490847" cy="490847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552210" y="5120244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5562600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6705600" y="5181600"/>
              <a:ext cx="306779" cy="306779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073735" y="5120244"/>
              <a:ext cx="306779" cy="306779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927847"/>
            <a:ext cx="4114800" cy="4114800"/>
          </a:xfr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5720" tIns="9144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645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89025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ts val="1800"/>
              </a:spcBef>
              <a:buFont typeface="Wingdings" pitchFamily="2" charset="2"/>
              <a:buChar char="l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25" name="Oval 24"/>
          <p:cNvSpPr/>
          <p:nvPr/>
        </p:nvSpPr>
        <p:spPr>
          <a:xfrm>
            <a:off x="3886200" y="5638800"/>
            <a:ext cx="304800" cy="304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645152"/>
            <a:ext cx="2514600" cy="1600200"/>
          </a:xfrm>
          <a:solidFill>
            <a:schemeClr val="tx2">
              <a:alpha val="20000"/>
            </a:schemeClr>
          </a:solidFill>
          <a:ln>
            <a:noFill/>
          </a:ln>
        </p:spPr>
        <p:txBody>
          <a:bodyPr vert="horz" lIns="0" tIns="45720" rIns="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1800"/>
              </a:spcBef>
              <a:buFont typeface="Wingdings" pitchFamily="2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Oval 25"/>
          <p:cNvSpPr/>
          <p:nvPr/>
        </p:nvSpPr>
        <p:spPr>
          <a:xfrm>
            <a:off x="3319153" y="5147953"/>
            <a:ext cx="186047" cy="186047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25024" y="5103129"/>
            <a:ext cx="186047" cy="18604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133600" cy="304800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anchor="b">
            <a:noAutofit/>
          </a:bodyPr>
          <a:lstStyle>
            <a:lvl1pPr algn="l">
              <a:defRPr sz="4000" kern="1200" spc="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648200"/>
            <a:ext cx="3200400" cy="1524000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75364" y="2133600"/>
            <a:ext cx="5368636" cy="4724400"/>
            <a:chOff x="0" y="0"/>
            <a:chExt cx="2222500" cy="1955800"/>
          </a:xfrm>
        </p:grpSpPr>
        <p:sp>
          <p:nvSpPr>
            <p:cNvPr id="8" name="Oval 7"/>
            <p:cNvSpPr/>
            <p:nvPr/>
          </p:nvSpPr>
          <p:spPr>
            <a:xfrm>
              <a:off x="685800" y="152400"/>
              <a:ext cx="914400" cy="9144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1206500"/>
              <a:ext cx="457200" cy="457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" y="914400"/>
              <a:ext cx="355600" cy="35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7700" y="11430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0"/>
              <a:ext cx="762000" cy="762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Oval 12"/>
            <p:cNvSpPr/>
            <p:nvPr/>
          </p:nvSpPr>
          <p:spPr>
            <a:xfrm>
              <a:off x="1714500" y="0"/>
              <a:ext cx="355600" cy="3556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8600"/>
              <a:ext cx="431800" cy="4318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019300" y="304800"/>
              <a:ext cx="203200" cy="2032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028700" y="15240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Oval 16"/>
            <p:cNvSpPr/>
            <p:nvPr/>
          </p:nvSpPr>
          <p:spPr>
            <a:xfrm>
              <a:off x="889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Oval 17"/>
            <p:cNvSpPr/>
            <p:nvPr/>
          </p:nvSpPr>
          <p:spPr>
            <a:xfrm>
              <a:off x="914400" y="1752600"/>
              <a:ext cx="203200" cy="2032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Oval 18"/>
            <p:cNvSpPr/>
            <p:nvPr/>
          </p:nvSpPr>
          <p:spPr>
            <a:xfrm>
              <a:off x="0" y="12446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Oval 19"/>
            <p:cNvSpPr/>
            <p:nvPr/>
          </p:nvSpPr>
          <p:spPr>
            <a:xfrm>
              <a:off x="152400" y="1092200"/>
              <a:ext cx="127000" cy="1270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60000"/>
                  </a:schemeClr>
                </a:gs>
                <a:gs pos="50000">
                  <a:schemeClr val="accent1">
                    <a:tint val="44500"/>
                    <a:satMod val="160000"/>
                    <a:alpha val="60000"/>
                  </a:schemeClr>
                </a:gs>
                <a:gs pos="100000">
                  <a:schemeClr val="accent1">
                    <a:tint val="23500"/>
                    <a:satMod val="160000"/>
                    <a:alpha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" y="1066800"/>
              <a:ext cx="127000" cy="127000"/>
            </a:xfrm>
            <a:prstGeom prst="ellipse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685800"/>
            <a:ext cx="4572000" cy="4572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>
                <a:alpha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25400"/>
          </a:bodyPr>
          <a:lstStyle>
            <a:lvl1pPr marL="0" indent="0" algn="ctr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25400">
              <a:bevelT w="12700" h="12700"/>
              <a:extrusionClr>
                <a:schemeClr val="bg1">
                  <a:lumMod val="10000"/>
                  <a:lumOff val="90000"/>
                </a:schemeClr>
              </a:extrusionClr>
            </a:sp3d>
          </a:bodyPr>
          <a:lstStyle/>
          <a:p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901952"/>
            <a:ext cx="6629400" cy="4224528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vert="horz" lIns="45720" tIns="45720" rIns="45720" bIns="45720" rtlCol="0" anchor="t" anchorCtr="0">
            <a:normAutofit/>
            <a:scene3d>
              <a:camera prst="orthographicFront"/>
              <a:lightRig rig="threePt" dir="t"/>
            </a:scene3d>
            <a:sp3d extrusionH="25400"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1824"/>
            <a:ext cx="2133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D8B0-2E27-4921-83B6-94E082BB5AB4}" type="datetimeFigureOut">
              <a:rPr lang="ko-KR" altLang="en-US" smtClean="0"/>
              <a:t>2012-03-15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1824"/>
            <a:ext cx="2895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1824"/>
            <a:ext cx="2133600" cy="25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DB4E-F502-49BA-B243-7A498BCF68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9" name="Oval 58"/>
          <p:cNvSpPr/>
          <p:nvPr/>
        </p:nvSpPr>
        <p:spPr>
          <a:xfrm>
            <a:off x="685800" y="1524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81000" y="1206500"/>
            <a:ext cx="457200" cy="457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Oval 62"/>
          <p:cNvSpPr/>
          <p:nvPr/>
        </p:nvSpPr>
        <p:spPr>
          <a:xfrm>
            <a:off x="685800" y="914400"/>
            <a:ext cx="355600" cy="355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47700" y="1143000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57200" y="0"/>
            <a:ext cx="762000" cy="762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Oval 65"/>
          <p:cNvSpPr/>
          <p:nvPr/>
        </p:nvSpPr>
        <p:spPr>
          <a:xfrm>
            <a:off x="1714500" y="0"/>
            <a:ext cx="355600" cy="3556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Oval 66"/>
          <p:cNvSpPr/>
          <p:nvPr/>
        </p:nvSpPr>
        <p:spPr>
          <a:xfrm>
            <a:off x="1676400" y="228600"/>
            <a:ext cx="431800" cy="4318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019300" y="304800"/>
            <a:ext cx="203200" cy="203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28700" y="1524000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Oval 69"/>
          <p:cNvSpPr/>
          <p:nvPr/>
        </p:nvSpPr>
        <p:spPr>
          <a:xfrm>
            <a:off x="88900" y="10668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Oval 70"/>
          <p:cNvSpPr/>
          <p:nvPr/>
        </p:nvSpPr>
        <p:spPr>
          <a:xfrm>
            <a:off x="914400" y="1752600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2" name="Oval 71"/>
          <p:cNvSpPr/>
          <p:nvPr/>
        </p:nvSpPr>
        <p:spPr>
          <a:xfrm>
            <a:off x="0" y="12446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Oval 72"/>
          <p:cNvSpPr/>
          <p:nvPr/>
        </p:nvSpPr>
        <p:spPr>
          <a:xfrm>
            <a:off x="152400" y="1092200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04800" y="10668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7" name="Oval 76"/>
          <p:cNvSpPr/>
          <p:nvPr/>
        </p:nvSpPr>
        <p:spPr>
          <a:xfrm rot="6197586" flipV="1">
            <a:off x="7932464" y="5568366"/>
            <a:ext cx="914400" cy="9144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0" name="Oval 79"/>
          <p:cNvSpPr/>
          <p:nvPr/>
        </p:nvSpPr>
        <p:spPr>
          <a:xfrm rot="6197586" flipV="1">
            <a:off x="8633992" y="4734233"/>
            <a:ext cx="457200" cy="457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 rot="6197586" flipV="1">
            <a:off x="8292676" y="4953384"/>
            <a:ext cx="355600" cy="3556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2" name="Oval 81"/>
          <p:cNvSpPr/>
          <p:nvPr/>
        </p:nvSpPr>
        <p:spPr>
          <a:xfrm rot="6197586" flipV="1">
            <a:off x="8514131" y="4976607"/>
            <a:ext cx="431800" cy="431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3" name="Oval 82"/>
          <p:cNvSpPr/>
          <p:nvPr/>
        </p:nvSpPr>
        <p:spPr>
          <a:xfrm rot="6197586" flipV="1">
            <a:off x="7856272" y="5295370"/>
            <a:ext cx="762000" cy="762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 rot="6197586" flipV="1">
            <a:off x="199818" y="5914818"/>
            <a:ext cx="216774" cy="216774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5" name="Oval 84"/>
          <p:cNvSpPr/>
          <p:nvPr/>
        </p:nvSpPr>
        <p:spPr>
          <a:xfrm rot="6197586" flipV="1">
            <a:off x="7387699" y="5767494"/>
            <a:ext cx="431800" cy="4318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6" name="Oval 85"/>
          <p:cNvSpPr/>
          <p:nvPr/>
        </p:nvSpPr>
        <p:spPr>
          <a:xfrm rot="6197586" flipV="1">
            <a:off x="7412357" y="6095509"/>
            <a:ext cx="203200" cy="2032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 rot="6197586" flipV="1">
            <a:off x="7638907" y="6462226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8" name="Oval 87"/>
          <p:cNvSpPr/>
          <p:nvPr/>
        </p:nvSpPr>
        <p:spPr>
          <a:xfrm rot="6197586" flipV="1">
            <a:off x="8607584" y="4384300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9" name="Oval 88"/>
          <p:cNvSpPr/>
          <p:nvPr/>
        </p:nvSpPr>
        <p:spPr>
          <a:xfrm rot="6197586" flipV="1">
            <a:off x="7887663" y="6403551"/>
            <a:ext cx="203200" cy="2032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0" name="Oval 89"/>
          <p:cNvSpPr/>
          <p:nvPr/>
        </p:nvSpPr>
        <p:spPr>
          <a:xfrm rot="6197586" flipV="1">
            <a:off x="8801061" y="4338664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Oval 90"/>
          <p:cNvSpPr/>
          <p:nvPr/>
        </p:nvSpPr>
        <p:spPr>
          <a:xfrm rot="6197586" flipV="1">
            <a:off x="8617702" y="4451939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Oval 91"/>
          <p:cNvSpPr/>
          <p:nvPr/>
        </p:nvSpPr>
        <p:spPr>
          <a:xfrm rot="6197586" flipV="1">
            <a:off x="8557941" y="4594415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5" name="Oval 94"/>
          <p:cNvSpPr/>
          <p:nvPr/>
        </p:nvSpPr>
        <p:spPr>
          <a:xfrm rot="6197586" flipV="1">
            <a:off x="243115" y="6241508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6" name="Oval 95"/>
          <p:cNvSpPr/>
          <p:nvPr/>
        </p:nvSpPr>
        <p:spPr>
          <a:xfrm rot="6197586" flipV="1">
            <a:off x="436592" y="6195872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 rot="6197586" flipV="1">
            <a:off x="253233" y="6309147"/>
            <a:ext cx="127000" cy="127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8" name="Oval 97"/>
          <p:cNvSpPr/>
          <p:nvPr/>
        </p:nvSpPr>
        <p:spPr>
          <a:xfrm rot="6197586" flipV="1">
            <a:off x="193472" y="6451623"/>
            <a:ext cx="127000" cy="127000"/>
          </a:xfrm>
          <a:prstGeom prst="ellipse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20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spcBef>
          <a:spcPts val="1800"/>
        </a:spcBef>
        <a:buFont typeface="Wingdings" pitchFamily="2" charset="2"/>
        <a:buChar char="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14350" indent="-228600" algn="l" defTabSz="914400" rtl="0" eaLnBrk="1" latinLnBrk="1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06450" indent="-228600" algn="l" defTabSz="914400" rtl="0" eaLnBrk="1" latinLnBrk="1" hangingPunct="1">
        <a:spcBef>
          <a:spcPts val="1000"/>
        </a:spcBef>
        <a:buFont typeface="Wingdings" pitchFamily="2" charset="2"/>
        <a:buChar char="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089025" indent="-228600" algn="l" defTabSz="914400" rtl="0" eaLnBrk="1" latinLnBrk="1" hangingPunct="1">
        <a:spcBef>
          <a:spcPts val="1000"/>
        </a:spcBef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371600" indent="-228600" algn="l" defTabSz="914400" rtl="0" eaLnBrk="1" latinLnBrk="1" hangingPunct="1">
        <a:spcBef>
          <a:spcPts val="1000"/>
        </a:spcBef>
        <a:buFont typeface="Wingdings" pitchFamily="2" charset="2"/>
        <a:buChar char="l"/>
        <a:defRPr sz="1800" kern="1200">
          <a:solidFill>
            <a:schemeClr val="tx1"/>
          </a:solidFill>
          <a:effectLst>
            <a:outerShdw blurRad="76200" sx="101000" sy="101000" algn="ctr" rotWithShape="0">
              <a:schemeClr val="tx1">
                <a:lumMod val="85000"/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331640" y="1333216"/>
            <a:ext cx="6696744" cy="10156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>
                    <a:lumMod val="25000"/>
                  </a:schemeClr>
                </a:solidFill>
                <a:latin typeface="돋움체" pitchFamily="49" charset="-127"/>
                <a:ea typeface="돋움체" pitchFamily="49" charset="-127"/>
              </a:rPr>
              <a:t>Android </a:t>
            </a:r>
            <a:r>
              <a:rPr lang="en-US" altLang="ko-KR" sz="6000" b="1" dirty="0" smtClean="0">
                <a:solidFill>
                  <a:schemeClr val="bg1">
                    <a:lumMod val="25000"/>
                  </a:schemeClr>
                </a:solidFill>
                <a:latin typeface="돋움체" pitchFamily="49" charset="-127"/>
                <a:ea typeface="돋움체" pitchFamily="49" charset="-127"/>
              </a:rPr>
              <a:t>App</a:t>
            </a:r>
            <a:endParaRPr lang="ko-KR" altLang="ko-KR" sz="6000" dirty="0">
              <a:solidFill>
                <a:schemeClr val="bg1">
                  <a:lumMod val="25000"/>
                </a:schemeClr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5776" y="4455110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When life gives you lemons,</a:t>
            </a:r>
          </a:p>
          <a:p>
            <a:r>
              <a:rPr lang="en-US" altLang="ko-KR" sz="24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make </a:t>
            </a:r>
            <a:r>
              <a:rPr lang="en-US" altLang="ko-KR" sz="8000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lemonade</a:t>
            </a:r>
          </a:p>
        </p:txBody>
      </p:sp>
    </p:spTree>
    <p:extLst>
      <p:ext uri="{BB962C8B-B14F-4D97-AF65-F5344CB8AC3E}">
        <p14:creationId xmlns:p14="http://schemas.microsoft.com/office/powerpoint/2010/main" val="38866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spc="600" dirty="0" smtClean="0">
                <a:solidFill>
                  <a:schemeClr val="accent2">
                    <a:lumMod val="75000"/>
                  </a:schemeClr>
                </a:solidFill>
              </a:rPr>
              <a:t>목차</a:t>
            </a:r>
            <a:endParaRPr lang="ko-KR" altLang="en-US" sz="5400" spc="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894760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ko-KR" altLang="en-US" sz="2800" b="1" dirty="0" smtClean="0">
                <a:solidFill>
                  <a:schemeClr val="bg1">
                    <a:lumMod val="25000"/>
                  </a:schemeClr>
                </a:solidFill>
              </a:rPr>
              <a:t>이번 주 진행사항</a:t>
            </a:r>
            <a:endParaRPr lang="en-US" altLang="ko-KR" sz="2800" b="1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ko-KR" sz="2800" b="1" dirty="0">
              <a:solidFill>
                <a:schemeClr val="bg1">
                  <a:lumMod val="25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ko-KR" sz="2800" b="1" dirty="0" smtClean="0">
                <a:solidFill>
                  <a:schemeClr val="bg1">
                    <a:lumMod val="25000"/>
                  </a:schemeClr>
                </a:solidFill>
              </a:rPr>
              <a:t>Android App</a:t>
            </a:r>
            <a:endParaRPr lang="ko-KR" altLang="ko-KR" sz="2800" dirty="0">
              <a:solidFill>
                <a:schemeClr val="bg1">
                  <a:lumMod val="25000"/>
                </a:schemeClr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ko-KR" altLang="en-US" sz="2800" b="1" dirty="0" err="1" smtClean="0">
                <a:solidFill>
                  <a:schemeClr val="bg1">
                    <a:lumMod val="25000"/>
                  </a:schemeClr>
                </a:solidFill>
              </a:rPr>
              <a:t>알림메시지</a:t>
            </a:r>
            <a:r>
              <a:rPr lang="ko-KR" altLang="en-US" sz="2800" b="1" dirty="0" smtClean="0">
                <a:solidFill>
                  <a:schemeClr val="bg1">
                    <a:lumMod val="25000"/>
                  </a:schemeClr>
                </a:solidFill>
              </a:rPr>
              <a:t> 리시버</a:t>
            </a:r>
            <a:endParaRPr lang="en-US" altLang="ko-KR" sz="2800" b="1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ko-KR" altLang="en-US" sz="2800" b="1" dirty="0" err="1" smtClean="0">
                <a:solidFill>
                  <a:schemeClr val="bg1">
                    <a:lumMod val="25000"/>
                  </a:schemeClr>
                </a:solidFill>
              </a:rPr>
              <a:t>본인인증기</a:t>
            </a:r>
            <a:endParaRPr lang="en-US" altLang="ko-KR" sz="2800" b="1" dirty="0">
              <a:solidFill>
                <a:schemeClr val="bg1">
                  <a:lumMod val="25000"/>
                </a:schemeClr>
              </a:solidFill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ko-KR" altLang="en-US" sz="2800" b="1" dirty="0" smtClean="0">
                <a:solidFill>
                  <a:schemeClr val="bg1">
                    <a:lumMod val="25000"/>
                  </a:schemeClr>
                </a:solidFill>
              </a:rPr>
              <a:t>실시간 사진</a:t>
            </a:r>
            <a:r>
              <a:rPr lang="en-US" altLang="ko-KR" sz="2800" b="1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r>
              <a:rPr lang="ko-KR" altLang="en-US" sz="2800" b="1" dirty="0" smtClean="0">
                <a:solidFill>
                  <a:schemeClr val="bg1">
                    <a:lumMod val="25000"/>
                  </a:schemeClr>
                </a:solidFill>
              </a:rPr>
              <a:t>음성 전송기</a:t>
            </a:r>
            <a:endParaRPr lang="en-US" altLang="ko-KR" sz="2800" b="1" dirty="0" smtClean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332656"/>
            <a:ext cx="6629400" cy="1143000"/>
          </a:xfrm>
        </p:spPr>
        <p:txBody>
          <a:bodyPr>
            <a:normAutofit/>
          </a:bodyPr>
          <a:lstStyle/>
          <a:p>
            <a:pPr marL="342900" lvl="0" indent="-342900" algn="ctr"/>
            <a:r>
              <a:rPr lang="en-US" altLang="ko-KR" b="1" dirty="0" smtClean="0">
                <a:solidFill>
                  <a:schemeClr val="bg1">
                    <a:lumMod val="25000"/>
                  </a:schemeClr>
                </a:solidFill>
                <a:latin typeface="+mn-lt"/>
              </a:rPr>
              <a:t>1.</a:t>
            </a:r>
            <a:r>
              <a:rPr lang="ko-KR" altLang="en-US" b="1" dirty="0" smtClean="0">
                <a:solidFill>
                  <a:schemeClr val="bg1">
                    <a:lumMod val="25000"/>
                  </a:schemeClr>
                </a:solidFill>
                <a:latin typeface="+mn-lt"/>
              </a:rPr>
              <a:t>이번 주 진행사항</a:t>
            </a:r>
            <a:endParaRPr lang="ko-KR" alt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84784"/>
            <a:ext cx="6552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자료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업로드 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/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사용</a:t>
            </a:r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    (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https://github.com/Sanghyun-Lee/Android-USB 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25000"/>
                </a:schemeClr>
              </a:solidFill>
            </a:endParaRPr>
          </a:p>
          <a:p>
            <a:pPr algn="just"/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제안서 수정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추가</a:t>
            </a:r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err="1" smtClean="0">
                <a:solidFill>
                  <a:schemeClr val="bg1">
                    <a:lumMod val="25000"/>
                  </a:schemeClr>
                </a:solidFill>
              </a:rPr>
              <a:t>LibUSB</a:t>
            </a:r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    :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자료가 부족해서 시간만 오래 걸리고 정확한 사용법과 자료를 찾기 어려웠음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bg1">
                  <a:lumMod val="25000"/>
                </a:schemeClr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- </a:t>
            </a:r>
            <a:r>
              <a:rPr lang="ko-KR" altLang="en-US" dirty="0" err="1" smtClean="0">
                <a:solidFill>
                  <a:schemeClr val="bg1">
                    <a:lumMod val="25000"/>
                  </a:schemeClr>
                </a:solidFill>
              </a:rPr>
              <a:t>안드로이드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 서비스 아이디어 회의</a:t>
            </a:r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bg1">
                  <a:lumMod val="25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332656"/>
            <a:ext cx="6629400" cy="1143000"/>
          </a:xfrm>
        </p:spPr>
        <p:txBody>
          <a:bodyPr>
            <a:normAutofit/>
          </a:bodyPr>
          <a:lstStyle/>
          <a:p>
            <a:pPr marL="342900" lvl="0" indent="-342900" algn="ctr"/>
            <a:r>
              <a:rPr lang="en-US" altLang="ko-KR" b="1" dirty="0" smtClean="0">
                <a:solidFill>
                  <a:schemeClr val="bg1">
                    <a:lumMod val="25000"/>
                  </a:schemeClr>
                </a:solidFill>
                <a:latin typeface="+mn-lt"/>
              </a:rPr>
              <a:t>1.Android App</a:t>
            </a:r>
            <a:endParaRPr lang="ko-KR" alt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84784"/>
            <a:ext cx="6552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25000"/>
                  </a:schemeClr>
                </a:solidFill>
              </a:rPr>
              <a:t>A</a:t>
            </a:r>
            <a:r>
              <a:rPr lang="en-US" altLang="ko-KR" sz="2800" dirty="0" smtClean="0">
                <a:solidFill>
                  <a:schemeClr val="bg1">
                    <a:lumMod val="25000"/>
                  </a:schemeClr>
                </a:solidFill>
              </a:rPr>
              <a:t>. </a:t>
            </a:r>
            <a:r>
              <a:rPr lang="ko-KR" altLang="en-US" sz="2800" dirty="0" err="1" smtClean="0">
                <a:solidFill>
                  <a:schemeClr val="bg1">
                    <a:lumMod val="25000"/>
                  </a:schemeClr>
                </a:solidFill>
              </a:rPr>
              <a:t>문자메세지</a:t>
            </a:r>
            <a:r>
              <a:rPr lang="ko-KR" altLang="en-US" sz="2800" dirty="0" smtClean="0">
                <a:solidFill>
                  <a:schemeClr val="bg1">
                    <a:lumMod val="25000"/>
                  </a:schemeClr>
                </a:solidFill>
              </a:rPr>
              <a:t> 송수</a:t>
            </a:r>
            <a:r>
              <a:rPr lang="ko-KR" altLang="en-US" sz="2800" dirty="0" smtClean="0">
                <a:solidFill>
                  <a:schemeClr val="bg1">
                    <a:lumMod val="25000"/>
                  </a:schemeClr>
                </a:solidFill>
              </a:rPr>
              <a:t>신기</a:t>
            </a:r>
            <a:endParaRPr lang="en-US" altLang="ko-KR" sz="2800" dirty="0" smtClean="0">
              <a:solidFill>
                <a:schemeClr val="bg1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 PC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사용 중에 </a:t>
            </a:r>
            <a:r>
              <a:rPr lang="ko-KR" altLang="en-US" dirty="0" err="1" smtClean="0">
                <a:solidFill>
                  <a:schemeClr val="bg1">
                    <a:lumMod val="25000"/>
                  </a:schemeClr>
                </a:solidFill>
              </a:rPr>
              <a:t>안드로이드에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 알림 메시지가 도착하면 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PC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모니터에 내용을 띄워준다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. </a:t>
            </a:r>
            <a:r>
              <a:rPr lang="ko-KR" altLang="en-US" dirty="0" err="1" smtClean="0">
                <a:solidFill>
                  <a:schemeClr val="bg1">
                    <a:lumMod val="25000"/>
                  </a:schemeClr>
                </a:solidFill>
              </a:rPr>
              <a:t>문자메세지의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 경우는 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PC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에서도 직접 메시지를 보낼 수 있게 한다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 메시지 올 때마다 따로 확인 해야 하는 불편함을 없애고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 문자메시지 같이 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PC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사용 중에도 빨리 할 수 있는 단순한 작업은 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PC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에서 바로 가능하도록 해준다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7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332656"/>
            <a:ext cx="6629400" cy="1143000"/>
          </a:xfrm>
        </p:spPr>
        <p:txBody>
          <a:bodyPr>
            <a:normAutofit/>
          </a:bodyPr>
          <a:lstStyle/>
          <a:p>
            <a:pPr marL="342900" lvl="0" indent="-342900" algn="ctr"/>
            <a:r>
              <a:rPr lang="en-US" altLang="ko-KR" b="1" dirty="0" smtClean="0">
                <a:solidFill>
                  <a:schemeClr val="bg1">
                    <a:lumMod val="25000"/>
                  </a:schemeClr>
                </a:solidFill>
                <a:latin typeface="+mn-lt"/>
              </a:rPr>
              <a:t>1.Android App</a:t>
            </a:r>
            <a:endParaRPr lang="ko-KR" alt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84784"/>
            <a:ext cx="6552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25000"/>
                  </a:schemeClr>
                </a:solidFill>
              </a:rPr>
              <a:t>B. </a:t>
            </a:r>
            <a:r>
              <a:rPr lang="ko-KR" altLang="en-US" sz="2800" dirty="0" err="1" smtClean="0">
                <a:solidFill>
                  <a:schemeClr val="bg1">
                    <a:lumMod val="25000"/>
                  </a:schemeClr>
                </a:solidFill>
              </a:rPr>
              <a:t>본인인증기</a:t>
            </a:r>
            <a:endParaRPr lang="en-US" altLang="ko-KR" sz="2800" dirty="0" smtClean="0">
              <a:solidFill>
                <a:schemeClr val="bg1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휴대폰의 단일 사용자성을 이용해서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본인인증에 필요한 정보를 휴대폰이 제공하고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PC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에서 쉽게 본인인증을 받는 서비스를 제공한다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기존에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 PC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웹 상에서 본인 확인을 위해 휴대폰으로 인증번호를 받고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다시 웹 상에 인증번호를 치는 번거로운 절차를 줄일 수 있다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239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332656"/>
            <a:ext cx="6629400" cy="1143000"/>
          </a:xfrm>
        </p:spPr>
        <p:txBody>
          <a:bodyPr>
            <a:normAutofit/>
          </a:bodyPr>
          <a:lstStyle/>
          <a:p>
            <a:pPr marL="342900" lvl="0" indent="-342900" algn="ctr"/>
            <a:r>
              <a:rPr lang="en-US" altLang="ko-KR" b="1" dirty="0" smtClean="0">
                <a:solidFill>
                  <a:schemeClr val="bg1">
                    <a:lumMod val="25000"/>
                  </a:schemeClr>
                </a:solidFill>
                <a:latin typeface="+mn-lt"/>
              </a:rPr>
              <a:t>1.Android App</a:t>
            </a:r>
            <a:endParaRPr lang="ko-KR" alt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84784"/>
            <a:ext cx="655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25000"/>
                  </a:schemeClr>
                </a:solidFill>
              </a:rPr>
              <a:t>C. </a:t>
            </a:r>
            <a:r>
              <a:rPr lang="ko-KR" altLang="en-US" sz="2800" dirty="0" smtClean="0">
                <a:solidFill>
                  <a:schemeClr val="bg1">
                    <a:lumMod val="25000"/>
                  </a:schemeClr>
                </a:solidFill>
              </a:rPr>
              <a:t>실시간 사진</a:t>
            </a:r>
            <a:r>
              <a:rPr lang="en-US" altLang="ko-KR" sz="2800" dirty="0" smtClean="0">
                <a:solidFill>
                  <a:schemeClr val="bg1">
                    <a:lumMod val="25000"/>
                  </a:schemeClr>
                </a:solidFill>
              </a:rPr>
              <a:t>,</a:t>
            </a:r>
            <a:r>
              <a:rPr lang="ko-KR" altLang="en-US" sz="2800" dirty="0" smtClean="0">
                <a:solidFill>
                  <a:schemeClr val="bg1">
                    <a:lumMod val="25000"/>
                  </a:schemeClr>
                </a:solidFill>
              </a:rPr>
              <a:t>음성 전송기</a:t>
            </a:r>
            <a:endParaRPr lang="en-US" altLang="ko-KR" sz="2800" dirty="0">
              <a:solidFill>
                <a:schemeClr val="bg1">
                  <a:lumMod val="2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1">
                    <a:lumMod val="25000"/>
                  </a:schemeClr>
                </a:solidFill>
              </a:rPr>
              <a:t>스마트폰에서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 사진 찍거나 음성녹음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 즉시 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PC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에 저장되는 서비스를 갖는다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. PC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에서 바로 촬영되거나 녹음된 자료를 사용할 때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25000"/>
                  </a:schemeClr>
                </a:solidFill>
              </a:rPr>
              <a:t> 따로 전송해야 하는 절차를 간소화 한다</a:t>
            </a:r>
            <a:r>
              <a:rPr lang="en-US" altLang="ko-KR" dirty="0" smtClean="0">
                <a:solidFill>
                  <a:schemeClr val="bg1">
                    <a:lumMod val="25000"/>
                  </a:schemeClr>
                </a:solidFill>
              </a:rPr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472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bbles">
  <a:themeElements>
    <a:clrScheme name="사용자 지정 2">
      <a:dk1>
        <a:srgbClr val="FFEBA3"/>
      </a:dk1>
      <a:lt1>
        <a:srgbClr val="685100"/>
      </a:lt1>
      <a:dk2>
        <a:srgbClr val="236626"/>
      </a:dk2>
      <a:lt2>
        <a:srgbClr val="D7C8FE"/>
      </a:lt2>
      <a:accent1>
        <a:srgbClr val="4203E7"/>
      </a:accent1>
      <a:accent2>
        <a:srgbClr val="842F73"/>
      </a:accent2>
      <a:accent3>
        <a:srgbClr val="7532A8"/>
      </a:accent3>
      <a:accent4>
        <a:srgbClr val="F7A107"/>
      </a:accent4>
      <a:accent5>
        <a:srgbClr val="C86DCF"/>
      </a:accent5>
      <a:accent6>
        <a:srgbClr val="E6B500"/>
      </a:accent6>
      <a:hlink>
        <a:srgbClr val="FFDE66"/>
      </a:hlink>
      <a:folHlink>
        <a:srgbClr val="D490C5"/>
      </a:folHlink>
    </a:clrScheme>
    <a:fontScheme name="Bubbles">
      <a:majorFont>
        <a:latin typeface="Impact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mic Sans M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Bubb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85000"/>
                <a:satMod val="150000"/>
              </a:schemeClr>
            </a:gs>
            <a:gs pos="35000">
              <a:schemeClr val="phClr">
                <a:tint val="70000"/>
                <a:shade val="90000"/>
                <a:alpha val="85000"/>
                <a:satMod val="200000"/>
              </a:schemeClr>
            </a:gs>
            <a:gs pos="100000">
              <a:schemeClr val="phClr">
                <a:tint val="90000"/>
                <a:shade val="100000"/>
                <a:alpha val="85000"/>
                <a:satMod val="25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40000"/>
                <a:satMod val="115000"/>
              </a:schemeClr>
            </a:gs>
            <a:gs pos="8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150000"/>
              </a:schemeClr>
            </a:gs>
          </a:gsLst>
          <a:lin ang="78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4450" cap="flat" cmpd="sng" algn="ctr">
          <a:solidFill>
            <a:schemeClr val="phClr">
              <a:alpha val="80000"/>
              <a:satMod val="110000"/>
            </a:schemeClr>
          </a:solidFill>
          <a:prstDash val="solid"/>
        </a:ln>
        <a:ln w="63500" cap="flat" cmpd="sng" algn="ctr">
          <a:solidFill>
            <a:schemeClr val="phClr">
              <a:alpha val="80000"/>
              <a:satMod val="115000"/>
            </a:schemeClr>
          </a:solidFill>
          <a:prstDash val="solid"/>
        </a:ln>
      </a:lnStyleLst>
      <a:effectStyleLst>
        <a:effectStyle>
          <a:effectLst>
            <a:innerShdw blurRad="50800" dist="25400" dir="13500000">
              <a:srgbClr val="FFFFFF">
                <a:alpha val="75000"/>
              </a:srgbClr>
            </a:innerShdw>
          </a:effectLst>
        </a:effectStyle>
        <a:effectStyle>
          <a:effectLst>
            <a:innerShdw blurRad="76200" dist="25400" dir="13500000">
              <a:srgbClr val="FFFFFF">
                <a:alpha val="75000"/>
              </a:srgbClr>
            </a:innerShdw>
            <a:reflection blurRad="63500" stA="35000" endPos="35000" dist="12700" dir="5400000" sy="-100000" rotWithShape="0"/>
          </a:effectLst>
        </a:effectStyle>
        <a:effectStyle>
          <a:effectLst>
            <a:reflection blurRad="63500" stA="35000" endPos="35000" dist="12700" dir="5400000" sy="-100000" rotWithShape="0"/>
          </a:effectLst>
          <a:scene3d>
            <a:camera prst="orthographicFront">
              <a:rot lat="0" lon="0" rev="0"/>
            </a:camera>
            <a:lightRig rig="balanced" dir="bl">
              <a:rot lat="0" lon="0" rev="7800000"/>
            </a:lightRig>
          </a:scene3d>
          <a:sp3d prstMaterial="translucentPowder">
            <a:bevelT h="508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80000"/>
                <a:satMod val="125000"/>
              </a:schemeClr>
            </a:gs>
            <a:gs pos="100000">
              <a:schemeClr val="phClr">
                <a:tint val="100000"/>
                <a:satMod val="125000"/>
                <a:lumOff val="40000"/>
                <a:lumMod val="100000"/>
              </a:schemeClr>
            </a:gs>
          </a:gsLst>
          <a:lin ang="7800000" scaled="1"/>
        </a:gradFill>
        <a:gradFill rotWithShape="1">
          <a:gsLst>
            <a:gs pos="0">
              <a:schemeClr val="phClr">
                <a:shade val="95000"/>
                <a:lumMod val="95000"/>
              </a:schemeClr>
            </a:gs>
            <a:gs pos="60000">
              <a:schemeClr val="phClr">
                <a:satMod val="125000"/>
                <a:lumOff val="10000"/>
                <a:lumMod val="100000"/>
              </a:schemeClr>
            </a:gs>
            <a:gs pos="100000">
              <a:schemeClr val="phClr">
                <a:shade val="95000"/>
                <a:satMod val="135000"/>
                <a:lumOff val="50000"/>
                <a:lumMod val="100000"/>
              </a:schemeClr>
            </a:gs>
          </a:gsLst>
          <a:lin ang="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TC010264149[[fn=거품 테마]]</Template>
  <TotalTime>430</TotalTime>
  <Words>206</Words>
  <Application>Microsoft Office PowerPoint</Application>
  <PresentationFormat>화면 슬라이드 쇼(4:3)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Bubbles</vt:lpstr>
      <vt:lpstr>PowerPoint 프레젠테이션</vt:lpstr>
      <vt:lpstr>목차</vt:lpstr>
      <vt:lpstr>1.이번 주 진행사항</vt:lpstr>
      <vt:lpstr>1.Android App</vt:lpstr>
      <vt:lpstr>1.Android App</vt:lpstr>
      <vt:lpstr>1.Android App</vt:lpstr>
    </vt:vector>
  </TitlesOfParts>
  <Company>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Hansung</cp:lastModifiedBy>
  <cp:revision>58</cp:revision>
  <dcterms:created xsi:type="dcterms:W3CDTF">2012-02-21T08:15:50Z</dcterms:created>
  <dcterms:modified xsi:type="dcterms:W3CDTF">2012-03-15T06:58:09Z</dcterms:modified>
</cp:coreProperties>
</file>