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9" r:id="rId2"/>
    <p:sldId id="320" r:id="rId3"/>
    <p:sldId id="318" r:id="rId4"/>
    <p:sldId id="287" r:id="rId5"/>
    <p:sldId id="294" r:id="rId6"/>
    <p:sldId id="312" r:id="rId7"/>
    <p:sldId id="305" r:id="rId8"/>
    <p:sldId id="306" r:id="rId9"/>
    <p:sldId id="313" r:id="rId10"/>
    <p:sldId id="316" r:id="rId11"/>
    <p:sldId id="310" r:id="rId12"/>
    <p:sldId id="325" r:id="rId13"/>
    <p:sldId id="322" r:id="rId14"/>
    <p:sldId id="324" r:id="rId15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0EDAC"/>
    <a:srgbClr val="78ADCD"/>
    <a:srgbClr val="FE5C5C"/>
    <a:srgbClr val="B3D3EA"/>
    <a:srgbClr val="00B0F0"/>
    <a:srgbClr val="000000"/>
    <a:srgbClr val="096713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6" autoAdjust="0"/>
    <p:restoredTop sz="83261" autoAdjust="0"/>
  </p:normalViewPr>
  <p:slideViewPr>
    <p:cSldViewPr>
      <p:cViewPr>
        <p:scale>
          <a:sx n="66" d="100"/>
          <a:sy n="66" d="100"/>
        </p:scale>
        <p:origin x="-1674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12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7"/>
  <c:chart>
    <c:autoTitleDeleted val="1"/>
    <c:plotArea>
      <c:layout>
        <c:manualLayout>
          <c:layoutTarget val="inner"/>
          <c:xMode val="edge"/>
          <c:yMode val="edge"/>
          <c:x val="0.13756541418769774"/>
          <c:y val="0.31142121774829512"/>
          <c:w val="0.82290353753797463"/>
          <c:h val="0.5677631056866651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[만 10 ~ 49세]
스마트폰 주 용도(%)
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 smtClean="0"/>
                      <a:t>64</a:t>
                    </a:r>
                    <a:endParaRPr lang="ko-KR" altLang="en-US" dirty="0"/>
                  </a:p>
                </c:rich>
              </c:tx>
              <c:showVal val="1"/>
            </c:dLbl>
            <c:showVal val="1"/>
          </c:dLbls>
          <c:cat>
            <c:strRef>
              <c:f>Sheet1!$A$2:$A$6</c:f>
              <c:strCache>
                <c:ptCount val="5"/>
                <c:pt idx="0">
                  <c:v>메신저</c:v>
                </c:pt>
                <c:pt idx="1">
                  <c:v>뉴스</c:v>
                </c:pt>
                <c:pt idx="2">
                  <c:v>음악</c:v>
                </c:pt>
                <c:pt idx="3">
                  <c:v>웹서핑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64</c:v>
                </c:pt>
                <c:pt idx="1">
                  <c:v>40</c:v>
                </c:pt>
                <c:pt idx="2">
                  <c:v>37.5</c:v>
                </c:pt>
                <c:pt idx="3">
                  <c:v>28.1</c:v>
                </c:pt>
                <c:pt idx="4">
                  <c:v>22.9</c:v>
                </c:pt>
              </c:numCache>
            </c:numRef>
          </c:val>
        </c:ser>
        <c:dLbls>
          <c:showVal val="1"/>
        </c:dLbls>
        <c:gapWidth val="75"/>
        <c:axId val="69391488"/>
        <c:axId val="69393024"/>
      </c:barChart>
      <c:catAx>
        <c:axId val="69391488"/>
        <c:scaling>
          <c:orientation val="minMax"/>
        </c:scaling>
        <c:axPos val="b"/>
        <c:majorTickMark val="none"/>
        <c:tickLblPos val="nextTo"/>
        <c:crossAx val="69393024"/>
        <c:crosses val="autoZero"/>
        <c:auto val="1"/>
        <c:lblAlgn val="ctr"/>
        <c:lblOffset val="100"/>
      </c:catAx>
      <c:valAx>
        <c:axId val="69393024"/>
        <c:scaling>
          <c:orientation val="minMax"/>
          <c:min val="0"/>
        </c:scaling>
        <c:axPos val="l"/>
        <c:numFmt formatCode="General" sourceLinked="1"/>
        <c:majorTickMark val="none"/>
        <c:tickLblPos val="nextTo"/>
        <c:crossAx val="69391488"/>
        <c:crosses val="autoZero"/>
        <c:crossBetween val="between"/>
        <c:majorUnit val="20"/>
      </c:valAx>
    </c:plotArea>
    <c:legend>
      <c:legendPos val="b"/>
      <c:layout>
        <c:manualLayout>
          <c:xMode val="edge"/>
          <c:yMode val="edge"/>
          <c:x val="0.18942124246731473"/>
          <c:y val="3.0763248527941729E-2"/>
          <c:w val="0.68117168015815255"/>
          <c:h val="0.2234466011713018"/>
        </c:manualLayout>
      </c:layout>
    </c:legend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606312C-0A6A-4281-8CFC-2032C6C14C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54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안녕하세요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Lemonade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조 발표를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맡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게 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이상현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 조 프로젝트 명은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어플리케이션과 카메라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센서 같은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기능들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만들어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사용한다는 뜻입니다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발표는 프로젝트 배경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관련기술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활용 서비스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요약</a:t>
            </a:r>
            <a:r>
              <a:rPr lang="en-US" altLang="ko-KR" sz="1200" kern="120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순으로 진행 되겠습니다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키보드로 스마트폰을 조작 할 수 있어서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카카오톡과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다른 어플리케이션을 실행할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인식돼서 어플리케이션의 수정 없이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화면뿐만 아니라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모든 화면을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영상처럼 볼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메시지를 전송하면 스마트폰의 기본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키패드가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아닌 따로 구현한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키패드로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입력한 것으로 인식해서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메시지를 보낼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화면은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인식돼서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움직이는 모든 화면을 볼 수 있게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LTouchPad</a:t>
            </a:r>
            <a:r>
              <a:rPr lang="ko-KR" altLang="en-US" dirty="0" smtClean="0"/>
              <a:t>의 화면입니다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어플리케이션을 </a:t>
            </a:r>
            <a:r>
              <a:rPr lang="en-US" altLang="ko-KR" baseline="0" dirty="0" smtClean="0"/>
              <a:t>USB/IP</a:t>
            </a:r>
            <a:r>
              <a:rPr lang="ko-KR" altLang="en-US" baseline="0" dirty="0" smtClean="0"/>
              <a:t>로 연결하면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USB</a:t>
            </a:r>
            <a:r>
              <a:rPr lang="ko-KR" altLang="en-US" baseline="0" dirty="0" smtClean="0"/>
              <a:t>터치패드로 인식하고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어플리케이션을 통한 조작으로 터치패드로 사용할 수 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어플리케이션의 두 버튼과 노랑 바가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클릭과 휠 </a:t>
            </a:r>
            <a:r>
              <a:rPr lang="ko-KR" altLang="en-US" baseline="0" dirty="0" smtClean="0"/>
              <a:t>기능을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버튼 위 부분에서 드래그를 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의 커서가 움직입니다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실행하면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에게 자신이 어떤 장치인지 알려줍니다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터치패드가 연결된 것처럼 보이고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연결된 후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입력한 클릭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더블 클릭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이동 등의 정보를 전송하여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터치패드로 사용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저희 프로젝트를 요약하자면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스마트폰의</a:t>
            </a:r>
            <a:r>
              <a:rPr lang="ko-KR" altLang="en-US" baseline="0" dirty="0" smtClean="0"/>
              <a:t> 기능을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USB</a:t>
            </a:r>
            <a:r>
              <a:rPr lang="ko-KR" altLang="en-US" baseline="0" dirty="0" smtClean="0"/>
              <a:t>처럼 사용 할 수 있다는 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궁금하신 점이 있으시면 저희 부스로 찾아와 주세요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찾아오시면 자세한 설명과 데모를 보실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위치는 오른쪽 그림처럼 </a:t>
            </a:r>
            <a:r>
              <a:rPr lang="en-US" altLang="ko-KR" baseline="0" dirty="0" smtClean="0"/>
              <a:t>DLC</a:t>
            </a:r>
            <a:r>
              <a:rPr lang="ko-KR" altLang="en-US" baseline="0" dirty="0" smtClean="0"/>
              <a:t>건너편 </a:t>
            </a:r>
            <a:r>
              <a:rPr lang="ko-KR" altLang="en-US" baseline="0" dirty="0" err="1" smtClean="0"/>
              <a:t>스터디라운지</a:t>
            </a:r>
            <a:r>
              <a:rPr lang="ko-KR" altLang="en-US" baseline="0" dirty="0" smtClean="0"/>
              <a:t> 옆에 있으니 많이 찾아와서 질문해주세요</a:t>
            </a:r>
            <a:r>
              <a:rPr lang="en-US" altLang="ko-KR" baseline="0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차트에서 볼 수 있듯이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어플리케이션의 수가 빠른 속도로 증가해 현재 마켓에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45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만개가 등록돼있습니다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하지만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주로 쓰는 기능은 생각보다 별로 없습니다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연결해 비싼 가격의 스마트폰을 지금보다 다양하게 활용하고자 프로젝트를 기획하게 됐습니다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8307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스마트폰보다 큰 화면과 편리한 키보드가 있어서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화면을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보기도 편하고 문자입력 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빠르고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오타도 적습니다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이런 장점들을 활용해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가능한 환경에서는 스마트폰의 많은 서비스들을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이용하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면 두 기기의 장점을 잘 살릴 수 있을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많은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장치들이 사용되고 있기 때문에 저희는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스마트폰의 연결방법으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응용한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기술을 채택했습니다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오픈 소스로 개발된 기술로써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내 컴퓨터에 연결된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장치를 무선으로 다른 사람의 컴퓨터에서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장치가 직접 연결된 것처럼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사용할 수 있는 기술입니다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기존에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에서만 사용할 수 있는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설치하고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장치처럼 속일 수 있는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만듭니다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장치로 속여진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연결하면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 스마트폰 어플리케이션을 사용할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웹 캠을 쓰고 싶은데 웹 캠이 없을 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누워서 웹 캠을 쓰고 싶을 때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카메라를 무선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웹 캠처럼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카메라를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VHCI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웹 캠으로 속이면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USB/IP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웹 캠을 직접 연결한 것처럼 사용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카메라를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TCP/IP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연결해서 사용하려면 새로운 프로그램을 설치해야 되는 문제가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하지만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이용하게 되면 앞에서 예로든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카메라를 웹 캠으로 사용할 때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새로운 웹 캠 드라이버를 설치 할 필요 없이 사용 할 수 있다는 장점을 갖습니다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스마트폰의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문자메시지를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그리고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찍은 사진을 바로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저장하는 서비스를 만들 수 있고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쓸 수도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 외에도 스마트폰의 수 많은 다른 기능들을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Android-USB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카카오톡을 쓸 수 있도록 연결하는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서비스와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사용할 수 있는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어플리케이션을 구현 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좌측이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우측이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197475"/>
            <a:ext cx="7239000" cy="70485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883275"/>
            <a:ext cx="7239000" cy="4413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91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2725" y="1524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9075" y="1524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241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17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346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52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5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01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318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12662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5114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152400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7.jpe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19215210"/>
              </p:ext>
            </p:extLst>
          </p:nvPr>
        </p:nvGraphicFramePr>
        <p:xfrm>
          <a:off x="6292164" y="4653136"/>
          <a:ext cx="2851836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3404"/>
                <a:gridCol w="1638432"/>
              </a:tblGrid>
              <a:tr h="22688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지도교수  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이민석 교수님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0592073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이상현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조장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0592051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김종욱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0792047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강인구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0792078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이윤재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611560" y="0"/>
            <a:ext cx="8031088" cy="164095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Android-USB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690092" y="1700808"/>
            <a:ext cx="4610100" cy="3667125"/>
            <a:chOff x="1763688" y="1844824"/>
            <a:chExt cx="4610100" cy="3667125"/>
          </a:xfrm>
        </p:grpSpPr>
        <p:pic>
          <p:nvPicPr>
            <p:cNvPr id="2" name="Picture 2" descr="C:\Documents and Settings\Administrator\바탕 화면\Untitled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1844824"/>
              <a:ext cx="4610100" cy="3667125"/>
            </a:xfrm>
            <a:prstGeom prst="rect">
              <a:avLst/>
            </a:prstGeom>
            <a:noFill/>
          </p:spPr>
        </p:pic>
        <p:pic>
          <p:nvPicPr>
            <p:cNvPr id="1026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7865" y="2204864"/>
              <a:ext cx="1296144" cy="1902307"/>
            </a:xfrm>
            <a:prstGeom prst="rect">
              <a:avLst/>
            </a:prstGeom>
            <a:noFill/>
          </p:spPr>
        </p:pic>
      </p:grpSp>
      <p:pic>
        <p:nvPicPr>
          <p:cNvPr id="2050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2393751"/>
            <a:ext cx="1080120" cy="1251273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124744"/>
            <a:ext cx="3528392" cy="504056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195736" y="1772816"/>
            <a:ext cx="18722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Windows</a:t>
            </a:r>
          </a:p>
          <a:p>
            <a:pPr marL="857250" marR="0" lvl="3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857250" marR="0" lvl="2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796136" y="1772816"/>
            <a:ext cx="208823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57250" marR="0" lvl="2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스마트폰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9" name="Picture 2" descr="N:\백업용\Screenshot_2012-05-07-15-50-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3658" y="2649439"/>
            <a:ext cx="2304256" cy="2664295"/>
          </a:xfrm>
          <a:prstGeom prst="rect">
            <a:avLst/>
          </a:prstGeom>
          <a:noFill/>
        </p:spPr>
      </p:pic>
      <p:grpSp>
        <p:nvGrpSpPr>
          <p:cNvPr id="16" name="그룹 15"/>
          <p:cNvGrpSpPr/>
          <p:nvPr/>
        </p:nvGrpSpPr>
        <p:grpSpPr>
          <a:xfrm>
            <a:off x="5625833" y="2276872"/>
            <a:ext cx="2546567" cy="3600400"/>
            <a:chOff x="5481817" y="1815602"/>
            <a:chExt cx="2808311" cy="4709742"/>
          </a:xfrm>
        </p:grpSpPr>
        <p:pic>
          <p:nvPicPr>
            <p:cNvPr id="14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81817" y="1815602"/>
              <a:ext cx="2808311" cy="4709742"/>
            </a:xfrm>
            <a:prstGeom prst="rect">
              <a:avLst/>
            </a:prstGeom>
            <a:noFill/>
          </p:spPr>
        </p:pic>
        <p:pic>
          <p:nvPicPr>
            <p:cNvPr id="1027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52120" y="2348880"/>
              <a:ext cx="2448272" cy="3569092"/>
            </a:xfrm>
            <a:prstGeom prst="rect">
              <a:avLst/>
            </a:prstGeom>
            <a:noFill/>
          </p:spPr>
        </p:pic>
      </p:grpSp>
      <p:grpSp>
        <p:nvGrpSpPr>
          <p:cNvPr id="18" name="그룹 17"/>
          <p:cNvGrpSpPr/>
          <p:nvPr/>
        </p:nvGrpSpPr>
        <p:grpSpPr>
          <a:xfrm>
            <a:off x="971600" y="2348881"/>
            <a:ext cx="4176463" cy="3528391"/>
            <a:chOff x="971600" y="2348881"/>
            <a:chExt cx="4176463" cy="3528391"/>
          </a:xfrm>
        </p:grpSpPr>
        <p:pic>
          <p:nvPicPr>
            <p:cNvPr id="1028" name="Picture 4" descr="N:\설계프로젝트\제목 없음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71600" y="2348881"/>
              <a:ext cx="4176463" cy="3528391"/>
            </a:xfrm>
            <a:prstGeom prst="rect">
              <a:avLst/>
            </a:prstGeom>
            <a:noFill/>
          </p:spPr>
        </p:pic>
        <p:pic>
          <p:nvPicPr>
            <p:cNvPr id="12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94408" y="2636913"/>
              <a:ext cx="2304256" cy="266429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4032448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309351"/>
            <a:ext cx="2533905" cy="38559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Linker_windows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6216" y="2348880"/>
            <a:ext cx="2232247" cy="64807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6216" y="3541734"/>
            <a:ext cx="1008111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3275856" y="2093327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/>
        </p:nvSpPr>
        <p:spPr>
          <a:xfrm>
            <a:off x="3627052" y="2309351"/>
            <a:ext cx="2533905" cy="385595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Linker_android</a:t>
            </a:r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516216" y="4405830"/>
            <a:ext cx="2232247" cy="1224136"/>
            <a:chOff x="6084168" y="3855528"/>
            <a:chExt cx="2394672" cy="1368152"/>
          </a:xfrm>
        </p:grpSpPr>
        <p:sp>
          <p:nvSpPr>
            <p:cNvPr id="11" name="직사각형 10"/>
            <p:cNvSpPr/>
            <p:nvPr/>
          </p:nvSpPr>
          <p:spPr>
            <a:xfrm>
              <a:off x="6084168" y="3855528"/>
              <a:ext cx="2394672" cy="136815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Drivers</a:t>
              </a:r>
            </a:p>
            <a:p>
              <a:pPr algn="ctr"/>
              <a:endPara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09777" y="4500152"/>
              <a:ext cx="1089323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Touch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00623" y="4500152"/>
              <a:ext cx="1087801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Blue</a:t>
              </a: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tooth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995936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1960" y="3748354"/>
            <a:ext cx="1478010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3568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1600" y="3789040"/>
            <a:ext cx="1368152" cy="3600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Input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01136" y="5200247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11960" y="5487155"/>
            <a:ext cx="1477491" cy="4379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3568" y="5201904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4579" y="5523513"/>
            <a:ext cx="1477491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 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124" y="4437112"/>
            <a:ext cx="1861307" cy="7707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Play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668344" y="3541734"/>
            <a:ext cx="1080118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기본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31" name="직선 화살표 연결선 30"/>
          <p:cNvCxnSpPr>
            <a:stCxn id="22" idx="3"/>
            <a:endCxn id="17" idx="1"/>
          </p:cNvCxnSpPr>
          <p:nvPr/>
        </p:nvCxnSpPr>
        <p:spPr bwMode="auto">
          <a:xfrm>
            <a:off x="2549431" y="3839710"/>
            <a:ext cx="1446505" cy="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직선 화살표 연결선 32"/>
          <p:cNvCxnSpPr>
            <a:stCxn id="18" idx="3"/>
            <a:endCxn id="6" idx="1"/>
          </p:cNvCxnSpPr>
          <p:nvPr/>
        </p:nvCxnSpPr>
        <p:spPr bwMode="auto">
          <a:xfrm>
            <a:off x="5689970" y="3967336"/>
            <a:ext cx="826246" cy="6446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직선 화살표 연결선 38"/>
          <p:cNvCxnSpPr>
            <a:stCxn id="19" idx="1"/>
            <a:endCxn id="24" idx="3"/>
          </p:cNvCxnSpPr>
          <p:nvPr/>
        </p:nvCxnSpPr>
        <p:spPr bwMode="auto">
          <a:xfrm flipH="1">
            <a:off x="2549431" y="5610957"/>
            <a:ext cx="1451705" cy="1657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직선 화살표 연결선 41"/>
          <p:cNvCxnSpPr>
            <a:stCxn id="6" idx="0"/>
          </p:cNvCxnSpPr>
          <p:nvPr/>
        </p:nvCxnSpPr>
        <p:spPr bwMode="auto">
          <a:xfrm flipV="1">
            <a:off x="7020272" y="2996952"/>
            <a:ext cx="0" cy="54478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직선 화살표 연결선 60"/>
          <p:cNvCxnSpPr/>
          <p:nvPr/>
        </p:nvCxnSpPr>
        <p:spPr bwMode="auto">
          <a:xfrm flipV="1">
            <a:off x="8172400" y="2996952"/>
            <a:ext cx="0" cy="54478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prstDash val="sysDot"/>
            <a:tailEnd type="arrow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19872" y="1268760"/>
            <a:ext cx="3096344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&lt;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&gt;</a:t>
            </a: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4" name="그룹 8"/>
          <p:cNvGrpSpPr/>
          <p:nvPr/>
        </p:nvGrpSpPr>
        <p:grpSpPr>
          <a:xfrm>
            <a:off x="2699792" y="1988840"/>
            <a:ext cx="4320480" cy="4248472"/>
            <a:chOff x="6012160" y="2204864"/>
            <a:chExt cx="2160240" cy="3600400"/>
          </a:xfrm>
        </p:grpSpPr>
        <p:grpSp>
          <p:nvGrpSpPr>
            <p:cNvPr id="5" name="그룹 14"/>
            <p:cNvGrpSpPr/>
            <p:nvPr/>
          </p:nvGrpSpPr>
          <p:grpSpPr>
            <a:xfrm>
              <a:off x="6012160" y="2204864"/>
              <a:ext cx="2160240" cy="3600400"/>
              <a:chOff x="3203848" y="2204864"/>
              <a:chExt cx="2160240" cy="3600400"/>
            </a:xfrm>
          </p:grpSpPr>
          <p:pic>
            <p:nvPicPr>
              <p:cNvPr id="12" name="Picture 2" descr="C:\Documents and Settings\Administrator\바탕 화면\Untitled-1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03848" y="2204864"/>
                <a:ext cx="2160240" cy="3600400"/>
              </a:xfrm>
              <a:prstGeom prst="rect">
                <a:avLst/>
              </a:prstGeom>
              <a:noFill/>
            </p:spPr>
          </p:pic>
          <p:pic>
            <p:nvPicPr>
              <p:cNvPr id="13" name="Picture 2" descr="N:\백업용\Screenshot_2012-05-07-15-50-2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47864" y="2636912"/>
                <a:ext cx="1872208" cy="2736304"/>
              </a:xfrm>
              <a:prstGeom prst="rect">
                <a:avLst/>
              </a:prstGeom>
              <a:noFill/>
            </p:spPr>
          </p:pic>
        </p:grpSp>
        <p:pic>
          <p:nvPicPr>
            <p:cNvPr id="11" name="Picture 2" descr="C:\Documents and Settings\Administrator\바탕 화면\LTouchPad 화면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56177" y="2636912"/>
              <a:ext cx="1872208" cy="273630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3384376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01108" y="2780928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4716016" y="2276872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직사각형 27"/>
          <p:cNvSpPr/>
          <p:nvPr/>
        </p:nvSpPr>
        <p:spPr>
          <a:xfrm>
            <a:off x="2123727" y="3789040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Mouse Driver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123728" y="4653136"/>
            <a:ext cx="5184576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31" name="직선 화살표 연결선 30"/>
          <p:cNvCxnSpPr>
            <a:stCxn id="5" idx="2"/>
          </p:cNvCxnSpPr>
          <p:nvPr/>
        </p:nvCxnSpPr>
        <p:spPr bwMode="auto">
          <a:xfrm>
            <a:off x="6217232" y="3645024"/>
            <a:ext cx="10952" cy="100811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>
            <a:solidFill>
              <a:schemeClr val="tx1"/>
            </a:solidFill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4932040" y="3861048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/>
              <a:t>장치 정보</a:t>
            </a:r>
            <a:endParaRPr lang="ko-KR" altLang="en-US" sz="19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156176" y="3832012"/>
            <a:ext cx="20162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/>
              <a:t>터치패드 클릭</a:t>
            </a:r>
            <a:r>
              <a:rPr lang="en-US" altLang="ko-KR" sz="1900" b="1" dirty="0" smtClean="0"/>
              <a:t>, </a:t>
            </a:r>
          </a:p>
          <a:p>
            <a:r>
              <a:rPr lang="ko-KR" altLang="en-US" sz="1900" b="1" dirty="0" smtClean="0"/>
              <a:t>이동 정보</a:t>
            </a:r>
            <a:endParaRPr lang="ko-KR" altLang="en-US" sz="1900" b="1" dirty="0"/>
          </a:p>
        </p:txBody>
      </p:sp>
      <p:sp>
        <p:nvSpPr>
          <p:cNvPr id="52" name="내용 개체 틀 2"/>
          <p:cNvSpPr txBox="1">
            <a:spLocks/>
          </p:cNvSpPr>
          <p:nvPr/>
        </p:nvSpPr>
        <p:spPr bwMode="auto">
          <a:xfrm>
            <a:off x="1403648" y="2060848"/>
            <a:ext cx="25922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Windows</a:t>
            </a:r>
            <a:r>
              <a:rPr kumimoji="0" lang="en-US" altLang="ko-KR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 PC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742950" marR="0" lvl="2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내용 개체 틀 2"/>
          <p:cNvSpPr txBox="1">
            <a:spLocks/>
          </p:cNvSpPr>
          <p:nvPr/>
        </p:nvSpPr>
        <p:spPr bwMode="auto">
          <a:xfrm>
            <a:off x="5364088" y="1988840"/>
            <a:ext cx="25922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742950" marR="0" lvl="2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/>
            <a:r>
              <a:rPr lang="en-US" altLang="ko-KR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5.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요약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4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276872"/>
            <a:ext cx="2304256" cy="2592288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6012160" y="3501008"/>
            <a:ext cx="3030242" cy="3356992"/>
            <a:chOff x="6012160" y="3501008"/>
            <a:chExt cx="3030242" cy="3356992"/>
          </a:xfrm>
        </p:grpSpPr>
        <p:pic>
          <p:nvPicPr>
            <p:cNvPr id="1030" name="Picture 6" descr="C:\Documents and Settings\Administrator\바탕 화면\부스지도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12160" y="3501008"/>
              <a:ext cx="3030242" cy="3094384"/>
            </a:xfrm>
            <a:prstGeom prst="rect">
              <a:avLst/>
            </a:prstGeom>
            <a:noFill/>
          </p:spPr>
        </p:pic>
        <p:pic>
          <p:nvPicPr>
            <p:cNvPr id="1029" name="Picture 5" descr="C:\Documents and Settings\Administrator\바탕 화면\안드로이드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228184" y="4725144"/>
              <a:ext cx="2741108" cy="2132856"/>
            </a:xfrm>
            <a:prstGeom prst="rect">
              <a:avLst/>
            </a:prstGeom>
            <a:noFill/>
          </p:spPr>
        </p:pic>
      </p:grpSp>
      <p:pic>
        <p:nvPicPr>
          <p:cNvPr id="1027" name="Picture 3" descr="C:\Documents and Settings\Administrator\바탕 화면\d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736" y="1628800"/>
            <a:ext cx="3810000" cy="3810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403648" y="1013827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Android-USB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xmlns="" val="864912804"/>
              </p:ext>
            </p:extLst>
          </p:nvPr>
        </p:nvGraphicFramePr>
        <p:xfrm>
          <a:off x="4572000" y="1219601"/>
          <a:ext cx="4176464" cy="378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76256" y="5034662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행정안전부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771800" y="501317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AppBrain</a:t>
            </a:r>
            <a:endParaRPr lang="ko-KR" altLang="en-US" sz="1600" dirty="0"/>
          </a:p>
        </p:txBody>
      </p:sp>
      <p:pic>
        <p:nvPicPr>
          <p:cNvPr id="3" name="Picture 2" descr="C:\Documents and Settings\Administrator\바탕 화면\z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681555"/>
            <a:ext cx="3996829" cy="30207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239774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1524000"/>
            <a:ext cx="4513312" cy="680864"/>
          </a:xfrm>
        </p:spPr>
        <p:txBody>
          <a:bodyPr/>
          <a:lstStyle/>
          <a:p>
            <a:pPr marL="4000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PC +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= ?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4768" y="2656709"/>
            <a:ext cx="1486299" cy="2814960"/>
          </a:xfrm>
          <a:prstGeom prst="rect">
            <a:avLst/>
          </a:prstGeom>
        </p:spPr>
      </p:pic>
      <p:grpSp>
        <p:nvGrpSpPr>
          <p:cNvPr id="4" name="그룹 14"/>
          <p:cNvGrpSpPr/>
          <p:nvPr/>
        </p:nvGrpSpPr>
        <p:grpSpPr>
          <a:xfrm>
            <a:off x="4211471" y="3429603"/>
            <a:ext cx="2320717" cy="1222528"/>
            <a:chOff x="3511961" y="3632546"/>
            <a:chExt cx="1754782" cy="936104"/>
          </a:xfrm>
        </p:grpSpPr>
        <p:sp>
          <p:nvSpPr>
            <p:cNvPr id="16" name="아래쪽 화살표 15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0649" y="3894436"/>
              <a:ext cx="13968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1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149080"/>
            <a:ext cx="806774" cy="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2849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:\설계프로젝트\임시저장\제목-없음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36712"/>
            <a:ext cx="2767424" cy="247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2492896"/>
            <a:ext cx="3096344" cy="259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222973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55576" y="1052736"/>
            <a:ext cx="4176464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A. US</a:t>
            </a: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B/</a:t>
            </a:r>
            <a:r>
              <a:rPr lang="en-US" altLang="ko-KR" sz="3200" kern="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IP</a:t>
            </a:r>
            <a:endParaRPr kumimoji="0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79512" y="1700808"/>
            <a:ext cx="8682533" cy="4291062"/>
            <a:chOff x="137939" y="1403631"/>
            <a:chExt cx="8682533" cy="4300207"/>
          </a:xfrm>
        </p:grpSpPr>
        <p:pic>
          <p:nvPicPr>
            <p:cNvPr id="23" name="Picture 2" descr="C:\Documents and Settings\Administrator\바탕 화면\웹캠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76056" y="3789040"/>
              <a:ext cx="1174527" cy="1174527"/>
            </a:xfrm>
            <a:prstGeom prst="rect">
              <a:avLst/>
            </a:prstGeom>
            <a:noFill/>
          </p:spPr>
        </p:pic>
        <p:cxnSp>
          <p:nvCxnSpPr>
            <p:cNvPr id="18" name="직선 연결선 17"/>
            <p:cNvCxnSpPr/>
            <p:nvPr/>
          </p:nvCxnSpPr>
          <p:spPr>
            <a:xfrm>
              <a:off x="4583812" y="1403631"/>
              <a:ext cx="0" cy="4300207"/>
            </a:xfrm>
            <a:prstGeom prst="line">
              <a:avLst/>
            </a:prstGeom>
            <a:ln w="38100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H="1">
              <a:off x="3995936" y="4437112"/>
              <a:ext cx="864096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아래쪽 화살표 19"/>
            <p:cNvSpPr/>
            <p:nvPr/>
          </p:nvSpPr>
          <p:spPr>
            <a:xfrm rot="5400000">
              <a:off x="4284772" y="1844020"/>
              <a:ext cx="1222528" cy="2232247"/>
            </a:xfrm>
            <a:prstGeom prst="downArrow">
              <a:avLst/>
            </a:prstGeom>
            <a:solidFill>
              <a:srgbClr val="00B0F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21004" y="2658682"/>
              <a:ext cx="2128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IP Network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12" name="Picture 2" descr="C:\Documents and Settings\Administrator\바탕 화면\Untitled-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84168" y="1916832"/>
              <a:ext cx="2736304" cy="2592288"/>
            </a:xfrm>
            <a:prstGeom prst="rect">
              <a:avLst/>
            </a:prstGeom>
            <a:noFill/>
          </p:spPr>
        </p:pic>
        <p:grpSp>
          <p:nvGrpSpPr>
            <p:cNvPr id="24" name="그룹 23"/>
            <p:cNvGrpSpPr/>
            <p:nvPr/>
          </p:nvGrpSpPr>
          <p:grpSpPr>
            <a:xfrm>
              <a:off x="1115616" y="1916832"/>
              <a:ext cx="2736304" cy="2592288"/>
              <a:chOff x="755576" y="1916832"/>
              <a:chExt cx="2736304" cy="2592288"/>
            </a:xfrm>
          </p:grpSpPr>
          <p:pic>
            <p:nvPicPr>
              <p:cNvPr id="11" name="Picture 2" descr="C:\Documents and Settings\Administrator\바탕 화면\Untitled-1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55576" y="1916832"/>
                <a:ext cx="2736304" cy="2592288"/>
              </a:xfrm>
              <a:prstGeom prst="rect">
                <a:avLst/>
              </a:prstGeom>
              <a:noFill/>
            </p:spPr>
          </p:pic>
          <p:pic>
            <p:nvPicPr>
              <p:cNvPr id="2051" name="Picture 3" descr="C:\Documents and Settings\Administrator\바탕 화면\1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65833" y="2126506"/>
                <a:ext cx="2088232" cy="1368152"/>
              </a:xfrm>
              <a:prstGeom prst="rect">
                <a:avLst/>
              </a:prstGeom>
              <a:noFill/>
            </p:spPr>
          </p:pic>
        </p:grpSp>
        <p:pic>
          <p:nvPicPr>
            <p:cNvPr id="2054" name="Picture 6" descr="C:\Documents and Settings\Administrator\바탕 화면\Untitled-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37939" y="3717032"/>
              <a:ext cx="1337717" cy="133771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243725655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6358249" y="1340768"/>
            <a:ext cx="1944215" cy="3168352"/>
            <a:chOff x="5481817" y="1815602"/>
            <a:chExt cx="2808311" cy="4709742"/>
          </a:xfrm>
        </p:grpSpPr>
        <p:pic>
          <p:nvPicPr>
            <p:cNvPr id="33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1817" y="1815602"/>
              <a:ext cx="2808311" cy="4709742"/>
            </a:xfrm>
            <a:prstGeom prst="rect">
              <a:avLst/>
            </a:prstGeom>
            <a:noFill/>
          </p:spPr>
        </p:pic>
        <p:pic>
          <p:nvPicPr>
            <p:cNvPr id="34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52120" y="2348880"/>
              <a:ext cx="2448272" cy="3569092"/>
            </a:xfrm>
            <a:prstGeom prst="rect">
              <a:avLst/>
            </a:prstGeom>
            <a:noFill/>
          </p:spPr>
        </p:pic>
      </p:grpSp>
      <p:pic>
        <p:nvPicPr>
          <p:cNvPr id="24" name="Picture 2" descr="N:\설계프로젝트\임시저장\ㅊㅊ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1681" y="4493822"/>
            <a:ext cx="1018156" cy="157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583812" y="1403631"/>
            <a:ext cx="0" cy="461765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3563887" y="2348880"/>
            <a:ext cx="2320717" cy="1222528"/>
            <a:chOff x="3511961" y="3632546"/>
            <a:chExt cx="1754782" cy="936104"/>
          </a:xfrm>
        </p:grpSpPr>
        <p:sp>
          <p:nvSpPr>
            <p:cNvPr id="20" name="아래쪽 화살표 1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6153" y="3869765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134112" y="5076740"/>
            <a:ext cx="1120073" cy="1089508"/>
            <a:chOff x="7556383" y="5191610"/>
            <a:chExt cx="1120073" cy="102669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56383" y="5191610"/>
              <a:ext cx="1120073" cy="1026696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" name="Picture 3" descr="C:\Documents and Settings\XP\바탕 화면\무제-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5300212"/>
              <a:ext cx="1025968" cy="82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덧셈 기호 22"/>
          <p:cNvSpPr/>
          <p:nvPr/>
        </p:nvSpPr>
        <p:spPr>
          <a:xfrm>
            <a:off x="6286240" y="5284512"/>
            <a:ext cx="705855" cy="736776"/>
          </a:xfrm>
          <a:prstGeom prst="mathPlus">
            <a:avLst/>
          </a:prstGeom>
          <a:solidFill>
            <a:srgbClr val="00B0F0"/>
          </a:solidFill>
          <a:ln w="12700">
            <a:solidFill>
              <a:srgbClr val="0070C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755576" y="1196752"/>
            <a:ext cx="374441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Android-USB</a:t>
            </a: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006320" y="5076740"/>
            <a:ext cx="1224136" cy="1044704"/>
          </a:xfrm>
          <a:prstGeom prst="roundRect">
            <a:avLst/>
          </a:prstGeom>
          <a:solidFill>
            <a:srgbClr val="78ADCD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VHCI Driver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7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1988840"/>
            <a:ext cx="2736304" cy="2592288"/>
          </a:xfrm>
          <a:prstGeom prst="rect">
            <a:avLst/>
          </a:prstGeom>
          <a:noFill/>
        </p:spPr>
      </p:pic>
      <p:pic>
        <p:nvPicPr>
          <p:cNvPr id="27" name="Picture 3" descr="N:\설계프로젝트\자료실, 소스코드\Screenshot_2012-05-22-21-04-0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9" y="2204865"/>
            <a:ext cx="2088232" cy="1368151"/>
          </a:xfrm>
          <a:prstGeom prst="rect">
            <a:avLst/>
          </a:prstGeom>
          <a:noFill/>
        </p:spPr>
      </p:pic>
      <p:cxnSp>
        <p:nvCxnSpPr>
          <p:cNvPr id="40" name="꺾인 연결선 39"/>
          <p:cNvCxnSpPr>
            <a:stCxn id="5" idx="0"/>
          </p:cNvCxnSpPr>
          <p:nvPr/>
        </p:nvCxnSpPr>
        <p:spPr bwMode="auto">
          <a:xfrm rot="16200000" flipV="1">
            <a:off x="4057177" y="3439767"/>
            <a:ext cx="1215692" cy="2058253"/>
          </a:xfrm>
          <a:prstGeom prst="bentConnector2">
            <a:avLst/>
          </a:prstGeom>
          <a:ln w="50800">
            <a:solidFill>
              <a:srgbClr val="FF0000"/>
            </a:solidFill>
            <a:prstDash val="sysDash"/>
            <a:tailEnd type="arrow"/>
          </a:ln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0987442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Android-USB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860032" y="1844824"/>
            <a:ext cx="0" cy="4536504"/>
          </a:xfrm>
          <a:prstGeom prst="line">
            <a:avLst/>
          </a:prstGeom>
          <a:ln w="444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5776" y="2206025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04048" y="2206025"/>
            <a:ext cx="230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Phone (Android)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076056" y="3789040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VHCI Driver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483768" y="4869160"/>
            <a:ext cx="4740352" cy="1080150"/>
          </a:xfrm>
          <a:prstGeom prst="rect">
            <a:avLst/>
          </a:prstGeom>
          <a:solidFill>
            <a:srgbClr val="FFC000">
              <a:alpha val="90000"/>
            </a:srgbClr>
          </a:solidFill>
          <a:ln w="63500">
            <a:noFill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/ IP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93367" y="2709041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076056" y="2708920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dirty="0" smtClean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780928"/>
            <a:ext cx="2016224" cy="89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8" name="그룹 57"/>
          <p:cNvGrpSpPr/>
          <p:nvPr/>
        </p:nvGrpSpPr>
        <p:grpSpPr>
          <a:xfrm>
            <a:off x="2483768" y="2708920"/>
            <a:ext cx="4752528" cy="3240360"/>
            <a:chOff x="3851920" y="2996952"/>
            <a:chExt cx="4752528" cy="3240360"/>
          </a:xfrm>
        </p:grpSpPr>
        <p:cxnSp>
          <p:nvCxnSpPr>
            <p:cNvPr id="34" name="직선 연결선 33"/>
            <p:cNvCxnSpPr/>
            <p:nvPr/>
          </p:nvCxnSpPr>
          <p:spPr bwMode="auto">
            <a:xfrm>
              <a:off x="3851920" y="5157192"/>
              <a:ext cx="259228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직선 연결선 35"/>
            <p:cNvCxnSpPr/>
            <p:nvPr/>
          </p:nvCxnSpPr>
          <p:spPr bwMode="auto">
            <a:xfrm>
              <a:off x="6444208" y="2996952"/>
              <a:ext cx="0" cy="216024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6444208" y="2996952"/>
              <a:ext cx="2160240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직선 연결선 46"/>
            <p:cNvCxnSpPr/>
            <p:nvPr/>
          </p:nvCxnSpPr>
          <p:spPr bwMode="auto">
            <a:xfrm>
              <a:off x="8604448" y="2996952"/>
              <a:ext cx="0" cy="324036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직선 연결선 49"/>
            <p:cNvCxnSpPr/>
            <p:nvPr/>
          </p:nvCxnSpPr>
          <p:spPr bwMode="auto">
            <a:xfrm>
              <a:off x="3851920" y="6237312"/>
              <a:ext cx="475252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직선 연결선 55"/>
            <p:cNvCxnSpPr/>
            <p:nvPr/>
          </p:nvCxnSpPr>
          <p:spPr bwMode="auto">
            <a:xfrm>
              <a:off x="3851920" y="5157192"/>
              <a:ext cx="0" cy="108012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15324310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9075" y="152400"/>
            <a:ext cx="8458200" cy="715963"/>
          </a:xfrm>
        </p:spPr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7584" y="1700808"/>
            <a:ext cx="7199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안드로이드 서비스들을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장치로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윈도우 프로그램을 수정 없이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3"/>
            </a:pP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왜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USB/IP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인가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?</a:t>
            </a:r>
          </a:p>
          <a:p>
            <a:pPr marL="57150" indent="0">
              <a:buNone/>
            </a:pPr>
            <a:endParaRPr lang="en-US" altLang="ko-KR" sz="1800" dirty="0" smtClean="0"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767239" y="3448589"/>
            <a:ext cx="4803274" cy="2877540"/>
            <a:chOff x="767239" y="3448589"/>
            <a:chExt cx="4803274" cy="2877540"/>
          </a:xfrm>
        </p:grpSpPr>
        <p:grpSp>
          <p:nvGrpSpPr>
            <p:cNvPr id="3" name="그룹 2"/>
            <p:cNvGrpSpPr/>
            <p:nvPr/>
          </p:nvGrpSpPr>
          <p:grpSpPr>
            <a:xfrm>
              <a:off x="767239" y="3886898"/>
              <a:ext cx="2150641" cy="1125268"/>
              <a:chOff x="1331640" y="2015700"/>
              <a:chExt cx="2150641" cy="1125268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331640" y="2015700"/>
                <a:ext cx="2150641" cy="1053259"/>
              </a:xfrm>
              <a:prstGeom prst="rect">
                <a:avLst/>
              </a:prstGeom>
              <a:solidFill>
                <a:srgbClr val="00B0F0">
                  <a:alpha val="65000"/>
                </a:srgb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Windows App</a:t>
                </a:r>
              </a:p>
              <a:p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(Using USB Camera)</a:t>
                </a: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1691680" y="2805932"/>
                <a:ext cx="576064" cy="33503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767239" y="4796142"/>
              <a:ext cx="1368152" cy="899122"/>
              <a:chOff x="1331640" y="3140968"/>
              <a:chExt cx="1368152" cy="899122"/>
            </a:xfrm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1691680" y="3140968"/>
                <a:ext cx="576064" cy="504057"/>
              </a:xfrm>
              <a:prstGeom prst="roundRect">
                <a:avLst/>
              </a:prstGeom>
              <a:solidFill>
                <a:srgbClr val="FFC000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1331640" y="3462390"/>
                <a:ext cx="1368152" cy="577700"/>
              </a:xfrm>
              <a:prstGeom prst="rect">
                <a:avLst/>
              </a:prstGeom>
              <a:solidFill>
                <a:srgbClr val="FFC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USB Camera</a:t>
                </a:r>
                <a:endParaRPr lang="ko-KR" altLang="en-US" sz="1800" b="1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3419872" y="3862718"/>
              <a:ext cx="2150641" cy="1125268"/>
              <a:chOff x="1331640" y="2015700"/>
              <a:chExt cx="2150641" cy="1125268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331640" y="2015700"/>
                <a:ext cx="2150641" cy="1053259"/>
              </a:xfrm>
              <a:prstGeom prst="rect">
                <a:avLst/>
              </a:prstGeom>
              <a:solidFill>
                <a:srgbClr val="00B0F0">
                  <a:alpha val="65000"/>
                </a:srgb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800" b="1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Windows App</a:t>
                </a:r>
              </a:p>
              <a:p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(Using USB Camera)</a:t>
                </a: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691680" y="2805932"/>
                <a:ext cx="576064" cy="33503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3419872" y="4762125"/>
              <a:ext cx="1368152" cy="899122"/>
              <a:chOff x="1331640" y="3140968"/>
              <a:chExt cx="1368152" cy="899122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1691680" y="3140968"/>
                <a:ext cx="576064" cy="504057"/>
              </a:xfrm>
              <a:prstGeom prst="roundRect">
                <a:avLst/>
              </a:prstGeom>
              <a:solidFill>
                <a:srgbClr val="FFC000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331640" y="3462390"/>
                <a:ext cx="1368152" cy="577700"/>
              </a:xfrm>
              <a:prstGeom prst="rect">
                <a:avLst/>
              </a:prstGeom>
              <a:solidFill>
                <a:srgbClr val="FFC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USB/IP</a:t>
                </a:r>
                <a:endParaRPr lang="ko-KR" altLang="en-US" sz="1800" b="1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128310" y="3448589"/>
              <a:ext cx="14284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latin typeface="HY동녘M" pitchFamily="18" charset="-127"/>
                  <a:ea typeface="HY동녘M" pitchFamily="18" charset="-127"/>
                </a:rPr>
                <a:t>일반</a:t>
              </a:r>
              <a:r>
                <a:rPr lang="en-US" altLang="ko-KR" sz="2000" b="1" dirty="0" smtClean="0">
                  <a:latin typeface="HY동녘M" pitchFamily="18" charset="-127"/>
                  <a:ea typeface="HY동녘M" pitchFamily="18" charset="-127"/>
                </a:rPr>
                <a:t>USB</a:t>
              </a:r>
              <a:endParaRPr lang="ko-KR" altLang="en-US" sz="2000" b="1" dirty="0"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91576" y="3448589"/>
              <a:ext cx="14284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HY동녘M" pitchFamily="18" charset="-127"/>
                  <a:ea typeface="HY동녘M" pitchFamily="18" charset="-127"/>
                </a:rPr>
                <a:t>USB/IP</a:t>
              </a:r>
              <a:endParaRPr lang="ko-KR" altLang="en-US" sz="2000" b="1" dirty="0">
                <a:latin typeface="HY동녘M" pitchFamily="18" charset="-127"/>
                <a:ea typeface="HY동녘M" pitchFamily="18" charset="-127"/>
              </a:endParaRPr>
            </a:p>
          </p:txBody>
        </p:sp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19872" y="5661248"/>
              <a:ext cx="1656184" cy="664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6" name="그룹 45"/>
          <p:cNvGrpSpPr/>
          <p:nvPr/>
        </p:nvGrpSpPr>
        <p:grpSpPr>
          <a:xfrm>
            <a:off x="6084168" y="3445318"/>
            <a:ext cx="2592288" cy="2880811"/>
            <a:chOff x="6084168" y="3445318"/>
            <a:chExt cx="2592288" cy="2880811"/>
          </a:xfrm>
        </p:grpSpPr>
        <p:grpSp>
          <p:nvGrpSpPr>
            <p:cNvPr id="29" name="그룹 28"/>
            <p:cNvGrpSpPr/>
            <p:nvPr/>
          </p:nvGrpSpPr>
          <p:grpSpPr>
            <a:xfrm>
              <a:off x="6084168" y="3848699"/>
              <a:ext cx="2150641" cy="1125268"/>
              <a:chOff x="1331640" y="2015700"/>
              <a:chExt cx="2150641" cy="1125268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331640" y="2015700"/>
                <a:ext cx="2150641" cy="1053259"/>
              </a:xfrm>
              <a:prstGeom prst="rect">
                <a:avLst/>
              </a:prstGeom>
              <a:solidFill>
                <a:srgbClr val="00B0F0">
                  <a:alpha val="65000"/>
                </a:srgb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800" b="1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Windows App</a:t>
                </a:r>
              </a:p>
              <a:p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(Using USB Camera)</a:t>
                </a: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1691680" y="2805932"/>
                <a:ext cx="576064" cy="33503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</p:grpSp>
        <p:sp>
          <p:nvSpPr>
            <p:cNvPr id="34" name="이등변 삼각형 33"/>
            <p:cNvSpPr/>
            <p:nvPr/>
          </p:nvSpPr>
          <p:spPr>
            <a:xfrm>
              <a:off x="7439137" y="4638932"/>
              <a:ext cx="576064" cy="28988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36" name="이등변 삼각형 35"/>
            <p:cNvSpPr/>
            <p:nvPr/>
          </p:nvSpPr>
          <p:spPr>
            <a:xfrm>
              <a:off x="7367129" y="4781309"/>
              <a:ext cx="720000" cy="36353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007089" y="5071198"/>
              <a:ext cx="1368152" cy="5777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TCP/IP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44208" y="3445318"/>
              <a:ext cx="14284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HY동녘M" pitchFamily="18" charset="-127"/>
                  <a:ea typeface="HY동녘M" pitchFamily="18" charset="-127"/>
                </a:rPr>
                <a:t>TCP/IP</a:t>
              </a:r>
              <a:endParaRPr lang="ko-KR" altLang="en-US" sz="2000" b="1" dirty="0">
                <a:latin typeface="HY동녘M" pitchFamily="18" charset="-127"/>
                <a:ea typeface="HY동녘M" pitchFamily="18" charset="-127"/>
              </a:endParaRPr>
            </a:p>
          </p:txBody>
        </p:sp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20272" y="5661248"/>
              <a:ext cx="1656184" cy="664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xmlns="" val="1410092498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276872"/>
            <a:ext cx="2736304" cy="2592288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4583812" y="1700809"/>
            <a:ext cx="0" cy="3125961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2110840"/>
            <a:ext cx="1700153" cy="3219986"/>
          </a:xfrm>
          <a:prstGeom prst="rect">
            <a:avLst/>
          </a:prstGeom>
        </p:spPr>
      </p:pic>
      <p:grpSp>
        <p:nvGrpSpPr>
          <p:cNvPr id="3" name="그룹 8"/>
          <p:cNvGrpSpPr/>
          <p:nvPr/>
        </p:nvGrpSpPr>
        <p:grpSpPr>
          <a:xfrm>
            <a:off x="3347864" y="2790910"/>
            <a:ext cx="3096344" cy="1222528"/>
            <a:chOff x="3511961" y="3632546"/>
            <a:chExt cx="1921661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361" y="3894436"/>
              <a:ext cx="172626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Android-USB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027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57065" y="29545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36110" y="296600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9452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6709" y="26059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170080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1700809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pic>
        <p:nvPicPr>
          <p:cNvPr id="16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35608" y="356045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Documents and Settings\XP\바탕 화면\사진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7035" y="327360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Documents and Settings\XP\바탕 화면\무제-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38738"/>
            <a:ext cx="1261769" cy="126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Documents and Settings\XP\바탕 화면\무제-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0649" y="3638724"/>
            <a:ext cx="1332969" cy="133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0790834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724128" y="1916832"/>
            <a:ext cx="2880320" cy="4104456"/>
          </a:xfrm>
          <a:prstGeom prst="roundRect">
            <a:avLst>
              <a:gd name="adj" fmla="val 24163"/>
            </a:avLst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9552" y="1916832"/>
            <a:ext cx="5112568" cy="4104456"/>
          </a:xfrm>
          <a:prstGeom prst="roundRect">
            <a:avLst/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5544616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203848" y="2204864"/>
            <a:ext cx="2160240" cy="3600400"/>
            <a:chOff x="3203848" y="2204864"/>
            <a:chExt cx="2160240" cy="3600400"/>
          </a:xfrm>
        </p:grpSpPr>
        <p:pic>
          <p:nvPicPr>
            <p:cNvPr id="22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03848" y="2204864"/>
              <a:ext cx="2160240" cy="3600400"/>
            </a:xfrm>
            <a:prstGeom prst="rect">
              <a:avLst/>
            </a:prstGeom>
            <a:noFill/>
          </p:spPr>
        </p:pic>
        <p:pic>
          <p:nvPicPr>
            <p:cNvPr id="4" name="Picture 2" descr="N:\백업용\Screenshot_2012-05-07-15-50-2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7864" y="2636912"/>
              <a:ext cx="1872208" cy="2736304"/>
            </a:xfrm>
            <a:prstGeom prst="rect">
              <a:avLst/>
            </a:prstGeom>
            <a:noFill/>
          </p:spPr>
        </p:pic>
      </p:grpSp>
      <p:pic>
        <p:nvPicPr>
          <p:cNvPr id="25" name="Picture 4" descr="N:\설계프로젝트\제목 없음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059" y="2239294"/>
            <a:ext cx="2244774" cy="3528391"/>
          </a:xfrm>
          <a:prstGeom prst="rect">
            <a:avLst/>
          </a:prstGeom>
          <a:noFill/>
        </p:spPr>
      </p:pic>
      <p:grpSp>
        <p:nvGrpSpPr>
          <p:cNvPr id="18" name="그룹 17"/>
          <p:cNvGrpSpPr/>
          <p:nvPr/>
        </p:nvGrpSpPr>
        <p:grpSpPr>
          <a:xfrm>
            <a:off x="6113196" y="2204864"/>
            <a:ext cx="2160240" cy="3600400"/>
            <a:chOff x="6012160" y="2204864"/>
            <a:chExt cx="2160240" cy="3600400"/>
          </a:xfrm>
        </p:grpSpPr>
        <p:grpSp>
          <p:nvGrpSpPr>
            <p:cNvPr id="15" name="그룹 14"/>
            <p:cNvGrpSpPr/>
            <p:nvPr/>
          </p:nvGrpSpPr>
          <p:grpSpPr>
            <a:xfrm>
              <a:off x="6012160" y="2204864"/>
              <a:ext cx="2160240" cy="3600400"/>
              <a:chOff x="3203848" y="2204864"/>
              <a:chExt cx="2160240" cy="3600400"/>
            </a:xfrm>
          </p:grpSpPr>
          <p:pic>
            <p:nvPicPr>
              <p:cNvPr id="16" name="Picture 2" descr="C:\Documents and Settings\Administrator\바탕 화면\Untitled-1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03848" y="2204864"/>
                <a:ext cx="2160240" cy="3600400"/>
              </a:xfrm>
              <a:prstGeom prst="rect">
                <a:avLst/>
              </a:prstGeom>
              <a:noFill/>
            </p:spPr>
          </p:pic>
          <p:pic>
            <p:nvPicPr>
              <p:cNvPr id="17" name="Picture 2" descr="N:\백업용\Screenshot_2012-05-07-15-50-2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47864" y="2636912"/>
                <a:ext cx="1872208" cy="2736304"/>
              </a:xfrm>
              <a:prstGeom prst="rect">
                <a:avLst/>
              </a:prstGeom>
              <a:noFill/>
            </p:spPr>
          </p:pic>
        </p:grpSp>
        <p:pic>
          <p:nvPicPr>
            <p:cNvPr id="2050" name="Picture 2" descr="C:\Documents and Settings\Administrator\바탕 화면\LTouchPad 화면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156177" y="2636912"/>
              <a:ext cx="1872208" cy="273630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91A917"/>
      </a:lt2>
      <a:accent1>
        <a:srgbClr val="CAE331"/>
      </a:accent1>
      <a:accent2>
        <a:srgbClr val="B1C022"/>
      </a:accent2>
      <a:accent3>
        <a:srgbClr val="FFFFFF"/>
      </a:accent3>
      <a:accent4>
        <a:srgbClr val="404040"/>
      </a:accent4>
      <a:accent5>
        <a:srgbClr val="E1EFAD"/>
      </a:accent5>
      <a:accent6>
        <a:srgbClr val="A0AE1E"/>
      </a:accent6>
      <a:hlink>
        <a:srgbClr val="DFE77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70C0">
              <a:alpha val="80000"/>
            </a:srgb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72AB15"/>
        </a:lt2>
        <a:accent1>
          <a:srgbClr val="B8E232"/>
        </a:accent1>
        <a:accent2>
          <a:srgbClr val="8EBE24"/>
        </a:accent2>
        <a:accent3>
          <a:srgbClr val="FFFFFF"/>
        </a:accent3>
        <a:accent4>
          <a:srgbClr val="404040"/>
        </a:accent4>
        <a:accent5>
          <a:srgbClr val="D8EEAD"/>
        </a:accent5>
        <a:accent6>
          <a:srgbClr val="80AC20"/>
        </a:accent6>
        <a:hlink>
          <a:srgbClr val="BCE47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91A917"/>
        </a:lt2>
        <a:accent1>
          <a:srgbClr val="CAE331"/>
        </a:accent1>
        <a:accent2>
          <a:srgbClr val="B1C022"/>
        </a:accent2>
        <a:accent3>
          <a:srgbClr val="FFFFFF"/>
        </a:accent3>
        <a:accent4>
          <a:srgbClr val="404040"/>
        </a:accent4>
        <a:accent5>
          <a:srgbClr val="E1EFAD"/>
        </a:accent5>
        <a:accent6>
          <a:srgbClr val="A0AE1E"/>
        </a:accent6>
        <a:hlink>
          <a:srgbClr val="DFE77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4721</TotalTime>
  <Words>812</Words>
  <Application>Microsoft Office PowerPoint</Application>
  <PresentationFormat>화면 슬라이드 쇼(4:3)</PresentationFormat>
  <Paragraphs>133</Paragraphs>
  <Slides>14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powerpoint-template</vt:lpstr>
      <vt:lpstr>슬라이드 1</vt:lpstr>
      <vt:lpstr>프로젝트 배경</vt:lpstr>
      <vt:lpstr>프로젝트 배경</vt:lpstr>
      <vt:lpstr>관련기술 소개</vt:lpstr>
      <vt:lpstr>프로젝트 소개</vt:lpstr>
      <vt:lpstr>프로젝트 소개</vt:lpstr>
      <vt:lpstr>프로젝트 소개</vt:lpstr>
      <vt:lpstr>활용 서비스</vt:lpstr>
      <vt:lpstr>활용 서비스</vt:lpstr>
      <vt:lpstr>활용 서비스</vt:lpstr>
      <vt:lpstr>활용 서비스</vt:lpstr>
      <vt:lpstr>활용 서비스</vt:lpstr>
      <vt:lpstr>활용 서비스</vt:lpstr>
      <vt:lpstr>5. 요약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Android-USB</dc:title>
  <dc:creator>windows7</dc:creator>
  <cp:lastModifiedBy>windows7</cp:lastModifiedBy>
  <cp:revision>414</cp:revision>
  <dcterms:created xsi:type="dcterms:W3CDTF">2012-03-18T07:52:13Z</dcterms:created>
  <dcterms:modified xsi:type="dcterms:W3CDTF">2012-06-05T01:31:33Z</dcterms:modified>
</cp:coreProperties>
</file>