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3" r:id="rId2"/>
    <p:sldId id="282" r:id="rId3"/>
    <p:sldId id="304" r:id="rId4"/>
    <p:sldId id="305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00000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>
        <p:scale>
          <a:sx n="50" d="100"/>
          <a:sy n="50" d="100"/>
        </p:scale>
        <p:origin x="-212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진행상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앱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인식 진행 상황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소스를 수정하여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임의의 마우스 정보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디스크립터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속도 등등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를 하드코딩 하여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프로그램에서 인식이 가능하도록 수정 중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00050">
              <a:buNone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문제점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마우스 </a:t>
            </a:r>
            <a:r>
              <a:rPr lang="en-US" altLang="ko-KR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devnum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와 같은 번호의 마우스 캐릭터디바이스 파일이 필요한데 이 파일을 생성하거나 복사하지 못하고있음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진행상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B.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오드로이드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크로스 컴파일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소스를 수정하여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임의의 마우스 정보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디스크립터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속도 등등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를 하드코딩 하여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프로그램에서 인식이 가능하도록 수정 중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00050">
              <a:buNone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문제점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진행상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황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C. USB/IP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소스를 수정하여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임의의 마우스 정보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디스크립터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속도 등등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를 하드코딩 하여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프로그램에서 인식이 가능하도록 수정 중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00050">
              <a:buNone/>
            </a:pP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FontTx/>
              <a:buChar char="-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문제점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40005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1278</TotalTime>
  <Words>147</Words>
  <Application>Microsoft Office PowerPoint</Application>
  <PresentationFormat>화면 슬라이드 쇼(4:3)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powerpoint-template</vt:lpstr>
      <vt:lpstr>Android-USB</vt:lpstr>
      <vt:lpstr>프로젝트 진행상황</vt:lpstr>
      <vt:lpstr>프로젝트 진행상황</vt:lpstr>
      <vt:lpstr>프로젝트 진행상황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90</cp:revision>
  <dcterms:created xsi:type="dcterms:W3CDTF">2012-03-18T07:52:13Z</dcterms:created>
  <dcterms:modified xsi:type="dcterms:W3CDTF">2012-05-15T14:01:24Z</dcterms:modified>
</cp:coreProperties>
</file>