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9" r:id="rId2"/>
    <p:sldId id="320" r:id="rId3"/>
    <p:sldId id="318" r:id="rId4"/>
    <p:sldId id="323" r:id="rId5"/>
    <p:sldId id="287" r:id="rId6"/>
    <p:sldId id="294" r:id="rId7"/>
    <p:sldId id="312" r:id="rId8"/>
    <p:sldId id="305" r:id="rId9"/>
    <p:sldId id="306" r:id="rId10"/>
    <p:sldId id="313" r:id="rId11"/>
    <p:sldId id="316" r:id="rId12"/>
    <p:sldId id="310" r:id="rId13"/>
    <p:sldId id="325" r:id="rId14"/>
    <p:sldId id="322" r:id="rId15"/>
    <p:sldId id="324" r:id="rId16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6" autoAdjust="0"/>
    <p:restoredTop sz="83261" autoAdjust="0"/>
  </p:normalViewPr>
  <p:slideViewPr>
    <p:cSldViewPr>
      <p:cViewPr>
        <p:scale>
          <a:sx n="66" d="100"/>
          <a:sy n="66" d="100"/>
        </p:scale>
        <p:origin x="-186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752"/>
          <c:y val="0.3114212177482949"/>
          <c:w val="0.82290353753797463"/>
          <c:h val="0.5677631056866655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64814464"/>
        <c:axId val="72369280"/>
      </c:barChart>
      <c:catAx>
        <c:axId val="64814464"/>
        <c:scaling>
          <c:orientation val="minMax"/>
        </c:scaling>
        <c:axPos val="b"/>
        <c:majorTickMark val="none"/>
        <c:tickLblPos val="nextTo"/>
        <c:crossAx val="72369280"/>
        <c:crosses val="autoZero"/>
        <c:auto val="1"/>
        <c:lblAlgn val="ctr"/>
        <c:lblOffset val="100"/>
      </c:catAx>
      <c:valAx>
        <c:axId val="72369280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64814464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445"/>
          <c:y val="3.0763248527941694E-2"/>
          <c:w val="0.68117168015815166"/>
          <c:h val="0.22344660117130147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맡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게 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어플리케이션과 카메라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서비스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순으로 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쓸 수 있도록 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서비스와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좌측이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키보드로 스마트폰을 조작 할 수 있어서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카카오톡과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다른 어플리케이션을 실행할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어플리케이션의 수정 없이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화면뿐만 아니라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모든 화면을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영상처럼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스마트폰에서 기본으로 설정된 키보드가 아닌 따로 구현한 소프트웨어 키보드로 입력한 것으로 인식합니다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인식돼서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움직이는 모든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터치패드로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터치패드로 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</a:t>
            </a:r>
            <a:r>
              <a:rPr lang="ko-KR" altLang="en-US" dirty="0" smtClean="0"/>
              <a:t>두 버튼과 노랑 바가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클릭과 휠 </a:t>
            </a:r>
            <a:r>
              <a:rPr lang="ko-KR" altLang="en-US" baseline="0" dirty="0" smtClean="0"/>
              <a:t>기능을 </a:t>
            </a:r>
            <a:r>
              <a:rPr lang="ko-KR" altLang="en-US" baseline="0" dirty="0" smtClean="0"/>
              <a:t>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</a:t>
            </a:r>
            <a:r>
              <a:rPr lang="ko-KR" altLang="en-US" baseline="0" dirty="0" smtClean="0"/>
              <a:t>커서가 </a:t>
            </a:r>
            <a:r>
              <a:rPr lang="ko-KR" altLang="en-US" baseline="0" dirty="0" smtClean="0"/>
              <a:t>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실행하면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에게 자신의 장치 정보를 보냅니다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터치패드가 연결된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것처럼 보이고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연결된 후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입력한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더블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이동 등의 정보를 전송하여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프로젝트를 요약하자면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스마트폰의</a:t>
            </a:r>
            <a:r>
              <a:rPr lang="ko-KR" altLang="en-US" baseline="0" dirty="0" smtClean="0"/>
              <a:t> 기능을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처럼 사용 할 수 있다는 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궁금하신 점이 있으시면 저희 부스로 찾아와 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찾아오시면 자세한 설명과 데모를 보실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위치는 오른쪽 그림처럼 </a:t>
            </a:r>
            <a:r>
              <a:rPr lang="en-US" altLang="ko-KR" baseline="0" dirty="0" smtClean="0"/>
              <a:t>DLC</a:t>
            </a:r>
            <a:r>
              <a:rPr lang="ko-KR" altLang="en-US" baseline="0" dirty="0" smtClean="0"/>
              <a:t>건너편 </a:t>
            </a:r>
            <a:r>
              <a:rPr lang="ko-KR" altLang="en-US" baseline="0" dirty="0" err="1" smtClean="0"/>
              <a:t>스터디라운지</a:t>
            </a:r>
            <a:r>
              <a:rPr lang="ko-KR" altLang="en-US" baseline="0" dirty="0" smtClean="0"/>
              <a:t> 옆에 있으니 많이 찾아와서 질문해주세요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수가 빠른 속도로 증가해 현재 마켓에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45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만개가 등록돼있습니다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주로 쓰는 기능은 생각보다 별로 없습니다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연결해 비싼 가격의 스마트폰을 지금보다 다양하게 활용하고자 프로젝트를 기획하게 됐습니다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기존에는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주변 기기의 연결방식이 매우 다양해서 불편함이 많았는데</a:t>
            </a:r>
            <a:r>
              <a:rPr lang="en-US" altLang="ko-KR" dirty="0" smtClean="0"/>
              <a:t>, USB</a:t>
            </a:r>
            <a:r>
              <a:rPr lang="ko-KR" altLang="en-US" dirty="0" smtClean="0"/>
              <a:t>는 이런 다양한 연결방식을 통합하기 위해 만들어진 입출력 표준으로써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USB</a:t>
            </a:r>
            <a:r>
              <a:rPr lang="ko-KR" altLang="en-US" baseline="0" dirty="0" smtClean="0"/>
              <a:t>장치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개발 비용이 저렴한 편이고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빠른 속도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낮은 전력 소비 등의 장점이 있기 때문에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많이 사용되고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천천히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서버와 클라이언트로 나뉘어져있는데 서버를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포팅하고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보이도록 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연결되서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사용할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예를 들어 좌측이 윈도우 어플리케이션에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연결한 모습이라면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어플리케이션도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거쳐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수정 없이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좌측과 동일하게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 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인식되는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앞에서 예로 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카메라의 경우처럼 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장치를 사용하던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용 어플리케이션들을 수정 없이 사용할 수 있다는 장점을 갖습니다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사용하려면 어플리케이션을 수정 해야 되는 문제점이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찍은 사진을 바로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저장하는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외에도 스마트폰의 수 많은 다른 기능들을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90092" y="1700808"/>
            <a:ext cx="4610100" cy="3667125"/>
            <a:chOff x="1763688" y="1844824"/>
            <a:chExt cx="4610100" cy="3667125"/>
          </a:xfrm>
        </p:grpSpPr>
        <p:pic>
          <p:nvPicPr>
            <p:cNvPr id="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1844824"/>
              <a:ext cx="4610100" cy="3667125"/>
            </a:xfrm>
            <a:prstGeom prst="rect">
              <a:avLst/>
            </a:prstGeom>
            <a:noFill/>
          </p:spPr>
        </p:pic>
        <p:pic>
          <p:nvPicPr>
            <p:cNvPr id="1026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5" y="2204864"/>
              <a:ext cx="1296144" cy="1902307"/>
            </a:xfrm>
            <a:prstGeom prst="rect">
              <a:avLst/>
            </a:prstGeom>
            <a:noFill/>
          </p:spPr>
        </p:pic>
      </p:grpSp>
      <p:pic>
        <p:nvPicPr>
          <p:cNvPr id="2050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393751"/>
            <a:ext cx="1080120" cy="1251273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554461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203848" y="2204864"/>
            <a:ext cx="2160240" cy="3600400"/>
            <a:chOff x="3203848" y="2204864"/>
            <a:chExt cx="2160240" cy="3600400"/>
          </a:xfrm>
        </p:grpSpPr>
        <p:pic>
          <p:nvPicPr>
            <p:cNvPr id="22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848" y="2204864"/>
              <a:ext cx="2160240" cy="3600400"/>
            </a:xfrm>
            <a:prstGeom prst="rect">
              <a:avLst/>
            </a:prstGeom>
            <a:noFill/>
          </p:spPr>
        </p:pic>
        <p:pic>
          <p:nvPicPr>
            <p:cNvPr id="4" name="Picture 2" descr="N:\백업용\Screenshot_2012-05-07-15-50-2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2636912"/>
              <a:ext cx="1872208" cy="2736304"/>
            </a:xfrm>
            <a:prstGeom prst="rect">
              <a:avLst/>
            </a:prstGeom>
            <a:noFill/>
          </p:spPr>
        </p:pic>
      </p:grpSp>
      <p:pic>
        <p:nvPicPr>
          <p:cNvPr id="25" name="Picture 4" descr="N:\설계프로젝트\제목 없음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059" y="2239294"/>
            <a:ext cx="2244774" cy="3528391"/>
          </a:xfrm>
          <a:prstGeom prst="rect">
            <a:avLst/>
          </a:prstGeom>
          <a:noFill/>
        </p:spPr>
      </p:pic>
      <p:grpSp>
        <p:nvGrpSpPr>
          <p:cNvPr id="18" name="그룹 17"/>
          <p:cNvGrpSpPr/>
          <p:nvPr/>
        </p:nvGrpSpPr>
        <p:grpSpPr>
          <a:xfrm>
            <a:off x="6113196" y="2204864"/>
            <a:ext cx="2160240" cy="3600400"/>
            <a:chOff x="6012160" y="2204864"/>
            <a:chExt cx="2160240" cy="3600400"/>
          </a:xfrm>
        </p:grpSpPr>
        <p:grpSp>
          <p:nvGrpSpPr>
            <p:cNvPr id="15" name="그룹 14"/>
            <p:cNvGrpSpPr/>
            <p:nvPr/>
          </p:nvGrpSpPr>
          <p:grpSpPr>
            <a:xfrm>
              <a:off x="6012160" y="2204864"/>
              <a:ext cx="2160240" cy="3600400"/>
              <a:chOff x="3203848" y="2204864"/>
              <a:chExt cx="2160240" cy="3600400"/>
            </a:xfrm>
          </p:grpSpPr>
          <p:pic>
            <p:nvPicPr>
              <p:cNvPr id="1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3848" y="2204864"/>
                <a:ext cx="2160240" cy="3600400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N:\백업용\Screenshot_2012-05-07-15-50-2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4" y="2636912"/>
                <a:ext cx="1872208" cy="2736304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 descr="C:\Documents and Settings\Administrator\바탕 화면\LTouchPad 화면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56177" y="2636912"/>
              <a:ext cx="1872208" cy="2736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3528392" cy="504056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95736" y="1772816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marL="85725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96136" y="1772816"/>
            <a:ext cx="20882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9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658" y="2649439"/>
            <a:ext cx="2304256" cy="266429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625833" y="2276872"/>
            <a:ext cx="2546567" cy="3600400"/>
            <a:chOff x="5481817" y="1815602"/>
            <a:chExt cx="2808311" cy="4709742"/>
          </a:xfrm>
        </p:grpSpPr>
        <p:pic>
          <p:nvPicPr>
            <p:cNvPr id="14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1027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grpSp>
        <p:nvGrpSpPr>
          <p:cNvPr id="18" name="그룹 17"/>
          <p:cNvGrpSpPr/>
          <p:nvPr/>
        </p:nvGrpSpPr>
        <p:grpSpPr>
          <a:xfrm>
            <a:off x="971600" y="2348881"/>
            <a:ext cx="4176463" cy="3528391"/>
            <a:chOff x="971600" y="2348881"/>
            <a:chExt cx="4176463" cy="3528391"/>
          </a:xfrm>
        </p:grpSpPr>
        <p:pic>
          <p:nvPicPr>
            <p:cNvPr id="1028" name="Picture 4" descr="N:\설계프로젝트\제목 없음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2348881"/>
              <a:ext cx="4176463" cy="3528391"/>
            </a:xfrm>
            <a:prstGeom prst="rect">
              <a:avLst/>
            </a:prstGeom>
            <a:noFill/>
          </p:spPr>
        </p:pic>
        <p:pic>
          <p:nvPicPr>
            <p:cNvPr id="12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4408" y="2636913"/>
              <a:ext cx="2304256" cy="26642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4032448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64807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541734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405830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1136" y="5200247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541734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31" name="직선 화살표 연결선 30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화살표 연결선 32"/>
          <p:cNvCxnSpPr>
            <a:stCxn id="18" idx="3"/>
            <a:endCxn id="6" idx="1"/>
          </p:cNvCxnSpPr>
          <p:nvPr/>
        </p:nvCxnSpPr>
        <p:spPr bwMode="auto">
          <a:xfrm>
            <a:off x="5689970" y="3967336"/>
            <a:ext cx="826246" cy="644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화살표 연결선 38"/>
          <p:cNvCxnSpPr>
            <a:stCxn id="19" idx="1"/>
            <a:endCxn id="24" idx="3"/>
          </p:cNvCxnSpPr>
          <p:nvPr/>
        </p:nvCxnSpPr>
        <p:spPr bwMode="auto">
          <a:xfrm flipH="1">
            <a:off x="2549431" y="5610957"/>
            <a:ext cx="1451705" cy="165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/>
          <p:cNvCxnSpPr>
            <a:stCxn id="6" idx="0"/>
          </p:cNvCxnSpPr>
          <p:nvPr/>
        </p:nvCxnSpPr>
        <p:spPr bwMode="auto">
          <a:xfrm flipV="1">
            <a:off x="7020272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화살표 연결선 60"/>
          <p:cNvCxnSpPr/>
          <p:nvPr/>
        </p:nvCxnSpPr>
        <p:spPr bwMode="auto">
          <a:xfrm flipV="1">
            <a:off x="8172400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prstDash val="sysDot"/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19872" y="1268760"/>
            <a:ext cx="3096344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&lt;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&gt;</a:t>
            </a: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4" name="그룹 8"/>
          <p:cNvGrpSpPr/>
          <p:nvPr/>
        </p:nvGrpSpPr>
        <p:grpSpPr>
          <a:xfrm>
            <a:off x="2699792" y="1988840"/>
            <a:ext cx="4320480" cy="4248472"/>
            <a:chOff x="6012160" y="2204864"/>
            <a:chExt cx="2160240" cy="3600400"/>
          </a:xfrm>
        </p:grpSpPr>
        <p:grpSp>
          <p:nvGrpSpPr>
            <p:cNvPr id="5" name="그룹 14"/>
            <p:cNvGrpSpPr/>
            <p:nvPr/>
          </p:nvGrpSpPr>
          <p:grpSpPr>
            <a:xfrm>
              <a:off x="6012160" y="2204864"/>
              <a:ext cx="2160240" cy="3600400"/>
              <a:chOff x="3203848" y="2204864"/>
              <a:chExt cx="2160240" cy="3600400"/>
            </a:xfrm>
          </p:grpSpPr>
          <p:pic>
            <p:nvPicPr>
              <p:cNvPr id="12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3848" y="2204864"/>
                <a:ext cx="2160240" cy="3600400"/>
              </a:xfrm>
              <a:prstGeom prst="rect">
                <a:avLst/>
              </a:prstGeom>
              <a:noFill/>
            </p:spPr>
          </p:pic>
          <p:pic>
            <p:nvPicPr>
              <p:cNvPr id="13" name="Picture 2" descr="N:\백업용\Screenshot_2012-05-07-15-50-2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4" y="2636912"/>
                <a:ext cx="1872208" cy="2736304"/>
              </a:xfrm>
              <a:prstGeom prst="rect">
                <a:avLst/>
              </a:prstGeom>
              <a:noFill/>
            </p:spPr>
          </p:pic>
        </p:grpSp>
        <p:pic>
          <p:nvPicPr>
            <p:cNvPr id="11" name="Picture 2" descr="C:\Documents and Settings\Administrator\바탕 화면\LTouchPad 화면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56177" y="2636912"/>
              <a:ext cx="1872208" cy="2736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338437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108" y="2780928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716016" y="2276872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2123727" y="378904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Mouse Driver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23728" y="4653136"/>
            <a:ext cx="5184576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1" name="직선 화살표 연결선 30"/>
          <p:cNvCxnSpPr>
            <a:stCxn id="5" idx="2"/>
          </p:cNvCxnSpPr>
          <p:nvPr/>
        </p:nvCxnSpPr>
        <p:spPr bwMode="auto">
          <a:xfrm>
            <a:off x="6217232" y="3645024"/>
            <a:ext cx="10952" cy="100811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932040" y="3861048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장치 정보</a:t>
            </a:r>
            <a:endParaRPr lang="ko-KR" altLang="en-US" sz="1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6176" y="3832012"/>
            <a:ext cx="201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터치패드 클릭</a:t>
            </a:r>
            <a:r>
              <a:rPr lang="en-US" altLang="ko-KR" sz="1900" b="1" dirty="0" smtClean="0"/>
              <a:t>, </a:t>
            </a:r>
          </a:p>
          <a:p>
            <a:r>
              <a:rPr lang="ko-KR" altLang="en-US" sz="1900" b="1" dirty="0" smtClean="0"/>
              <a:t>이동 정보</a:t>
            </a:r>
            <a:endParaRPr lang="ko-KR" altLang="en-US" sz="1900" b="1" dirty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 bwMode="auto">
          <a:xfrm>
            <a:off x="1403648" y="2060848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  <a:r>
              <a:rPr kumimoji="0" lang="en-US" altLang="ko-K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PC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64088" y="1988840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5.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요약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4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304256" cy="259228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6012160" y="3501008"/>
            <a:ext cx="3030242" cy="3356992"/>
            <a:chOff x="6012160" y="3501008"/>
            <a:chExt cx="3030242" cy="3356992"/>
          </a:xfrm>
        </p:grpSpPr>
        <p:pic>
          <p:nvPicPr>
            <p:cNvPr id="1030" name="Picture 6" descr="C:\Documents and Settings\Administrator\바탕 화면\부스지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2160" y="3501008"/>
              <a:ext cx="3030242" cy="3094384"/>
            </a:xfrm>
            <a:prstGeom prst="rect">
              <a:avLst/>
            </a:prstGeom>
            <a:noFill/>
          </p:spPr>
        </p:pic>
        <p:pic>
          <p:nvPicPr>
            <p:cNvPr id="1029" name="Picture 5" descr="C:\Documents and Settings\Administrator\바탕 화면\안드로이드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28184" y="4725144"/>
              <a:ext cx="2741108" cy="2132856"/>
            </a:xfrm>
            <a:prstGeom prst="rect">
              <a:avLst/>
            </a:prstGeom>
            <a:noFill/>
          </p:spPr>
        </p:pic>
      </p:grpSp>
      <p:pic>
        <p:nvPicPr>
          <p:cNvPr id="1027" name="Picture 3" descr="C:\Documents and Settings\Administrator\바탕 화면\d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1628800"/>
            <a:ext cx="3810000" cy="3810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403648" y="1013827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Android-USB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xmlns="" val="864912804"/>
              </p:ext>
            </p:extLst>
          </p:nvPr>
        </p:nvGraphicFramePr>
        <p:xfrm>
          <a:off x="4572000" y="1219601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76256" y="503466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501317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AppBrain</a:t>
            </a:r>
            <a:endParaRPr lang="ko-KR" altLang="en-US" sz="1600" dirty="0"/>
          </a:p>
        </p:txBody>
      </p:sp>
      <p:pic>
        <p:nvPicPr>
          <p:cNvPr id="3" name="Picture 2" descr="C:\Documents and Settings\Administrator\바탕 화면\z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681555"/>
            <a:ext cx="3996829" cy="30207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4513312" cy="680864"/>
          </a:xfrm>
        </p:spPr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2492896"/>
            <a:ext cx="3096344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2.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1921024" cy="608856"/>
          </a:xfrm>
        </p:spPr>
        <p:txBody>
          <a:bodyPr/>
          <a:lstStyle/>
          <a:p>
            <a:pPr marL="571500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A. USB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1760" y="3573016"/>
            <a:ext cx="46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 포트들   </a:t>
            </a:r>
            <a:r>
              <a:rPr lang="en-US" altLang="ko-KR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-&gt;   USB </a:t>
            </a:r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포트</a:t>
            </a:r>
            <a:endParaRPr lang="ko-KR" altLang="en-US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0112" y="2204864"/>
            <a:ext cx="3259008" cy="1152128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022" y="2204864"/>
            <a:ext cx="4162063" cy="1280924"/>
          </a:xfrm>
          <a:prstGeom prst="rect">
            <a:avLst/>
          </a:prstGeom>
        </p:spPr>
      </p:pic>
      <p:grpSp>
        <p:nvGrpSpPr>
          <p:cNvPr id="7" name="그룹 29"/>
          <p:cNvGrpSpPr/>
          <p:nvPr/>
        </p:nvGrpSpPr>
        <p:grpSpPr>
          <a:xfrm>
            <a:off x="1643582" y="4221088"/>
            <a:ext cx="7176890" cy="1800200"/>
            <a:chOff x="203673" y="2621195"/>
            <a:chExt cx="8448873" cy="332808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16216" y="3052812"/>
              <a:ext cx="2136330" cy="283814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75856" y="3052812"/>
              <a:ext cx="2915771" cy="28964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07171" y="2740858"/>
              <a:ext cx="2379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웹 메일 알림이</a:t>
              </a:r>
              <a:endParaRPr lang="ko-KR" alt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0989" y="2668850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현미경</a:t>
              </a:r>
              <a:endParaRPr lang="ko-KR" altLang="en-US" sz="2000" b="1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3673" y="3553493"/>
              <a:ext cx="2599906" cy="17477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33317" y="2621195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스캐너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8464752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Documents and Settings\Administrator\바탕 화면\웹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789040"/>
            <a:ext cx="1174527" cy="1174527"/>
          </a:xfrm>
          <a:prstGeom prst="rect">
            <a:avLst/>
          </a:prstGeom>
          <a:noFill/>
        </p:spPr>
      </p:pic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995936" y="4437112"/>
            <a:ext cx="864096" cy="0"/>
          </a:xfrm>
          <a:prstGeom prst="straightConnector1">
            <a:avLst/>
          </a:prstGeom>
          <a:ln w="508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33529" y="1995263"/>
            <a:ext cx="1222528" cy="1929761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21004" y="2658682"/>
            <a:ext cx="212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24482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B. 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pic>
        <p:nvPicPr>
          <p:cNvPr id="12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916832"/>
            <a:ext cx="2736304" cy="2592288"/>
          </a:xfrm>
          <a:prstGeom prst="rect">
            <a:avLst/>
          </a:prstGeom>
          <a:noFill/>
        </p:spPr>
      </p:pic>
      <p:grpSp>
        <p:nvGrpSpPr>
          <p:cNvPr id="24" name="그룹 23"/>
          <p:cNvGrpSpPr/>
          <p:nvPr/>
        </p:nvGrpSpPr>
        <p:grpSpPr>
          <a:xfrm>
            <a:off x="1115616" y="1916832"/>
            <a:ext cx="2736304" cy="2592288"/>
            <a:chOff x="755576" y="1916832"/>
            <a:chExt cx="2736304" cy="2592288"/>
          </a:xfrm>
        </p:grpSpPr>
        <p:pic>
          <p:nvPicPr>
            <p:cNvPr id="11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1916832"/>
              <a:ext cx="2736304" cy="2592288"/>
            </a:xfrm>
            <a:prstGeom prst="rect">
              <a:avLst/>
            </a:prstGeom>
            <a:noFill/>
          </p:spPr>
        </p:pic>
        <p:pic>
          <p:nvPicPr>
            <p:cNvPr id="2051" name="Picture 3" descr="C:\Documents and Settings\Administrator\바탕 화면\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65833" y="2126506"/>
              <a:ext cx="2088232" cy="1368152"/>
            </a:xfrm>
            <a:prstGeom prst="rect">
              <a:avLst/>
            </a:prstGeom>
            <a:noFill/>
          </p:spPr>
        </p:pic>
      </p:grpSp>
      <p:pic>
        <p:nvPicPr>
          <p:cNvPr id="2054" name="Picture 6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939" y="3717032"/>
            <a:ext cx="1337717" cy="13377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358249" y="1340768"/>
            <a:ext cx="1944215" cy="3168352"/>
            <a:chOff x="5481817" y="1815602"/>
            <a:chExt cx="2808311" cy="4709742"/>
          </a:xfrm>
        </p:grpSpPr>
        <p:pic>
          <p:nvPicPr>
            <p:cNvPr id="33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34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1681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134112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286240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374441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06320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1988840"/>
            <a:ext cx="2736304" cy="2592288"/>
          </a:xfrm>
          <a:prstGeom prst="rect">
            <a:avLst/>
          </a:prstGeom>
          <a:noFill/>
        </p:spPr>
      </p:pic>
      <p:pic>
        <p:nvPicPr>
          <p:cNvPr id="27" name="Picture 3" descr="N:\설계프로젝트\자료실, 소스코드\Screenshot_2012-05-22-21-04-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9" y="2204865"/>
            <a:ext cx="2088232" cy="1368151"/>
          </a:xfrm>
          <a:prstGeom prst="rect">
            <a:avLst/>
          </a:prstGeom>
          <a:noFill/>
        </p:spPr>
      </p:pic>
      <p:cxnSp>
        <p:nvCxnSpPr>
          <p:cNvPr id="40" name="꺾인 연결선 39"/>
          <p:cNvCxnSpPr>
            <a:stCxn id="5" idx="0"/>
          </p:cNvCxnSpPr>
          <p:nvPr/>
        </p:nvCxnSpPr>
        <p:spPr bwMode="auto">
          <a:xfrm rot="16200000" flipV="1">
            <a:off x="4057177" y="3439767"/>
            <a:ext cx="1215692" cy="2058253"/>
          </a:xfrm>
          <a:prstGeom prst="bentConnector2">
            <a:avLst/>
          </a:prstGeom>
          <a:ln w="50800">
            <a:solidFill>
              <a:srgbClr val="FF0000"/>
            </a:solidFill>
            <a:prstDash val="sysDash"/>
            <a:tailEnd type="arrow"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72200" y="1988840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350041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2350041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8224" y="393305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5936" y="5013176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5535" y="2853057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88224" y="285293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943070"/>
            <a:ext cx="1944216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2349920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3528" y="2852936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2880616" y="3968256"/>
            <a:ext cx="718472" cy="1080120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rgbClr val="B3D3EA"/>
              </a:gs>
              <a:gs pos="100000">
                <a:srgbClr val="78ADCD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95936" y="2852936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333127" y="501317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 w="44450"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Camera </a:t>
            </a:r>
          </a:p>
        </p:txBody>
      </p:sp>
    </p:spTree>
    <p:extLst>
      <p:ext uri="{BB962C8B-B14F-4D97-AF65-F5344CB8AC3E}">
        <p14:creationId xmlns:p14="http://schemas.microsoft.com/office/powerpoint/2010/main" xmlns="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736304" cy="2592288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4257</TotalTime>
  <Words>858</Words>
  <Application>Microsoft Office PowerPoint</Application>
  <PresentationFormat>화면 슬라이드 쇼(4:3)</PresentationFormat>
  <Paragraphs>145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powerpoint-template</vt:lpstr>
      <vt:lpstr>슬라이드 1</vt:lpstr>
      <vt:lpstr>프로젝트 배경</vt:lpstr>
      <vt:lpstr>프로젝트 배경</vt:lpstr>
      <vt:lpstr>2. 관련기술 소개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  <vt:lpstr>활용 서비스</vt:lpstr>
      <vt:lpstr>5. 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USER</cp:lastModifiedBy>
  <cp:revision>362</cp:revision>
  <dcterms:created xsi:type="dcterms:W3CDTF">2012-03-18T07:52:13Z</dcterms:created>
  <dcterms:modified xsi:type="dcterms:W3CDTF">2012-05-30T02:20:12Z</dcterms:modified>
</cp:coreProperties>
</file>