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3" r:id="rId2"/>
    <p:sldId id="306" r:id="rId3"/>
    <p:sldId id="282" r:id="rId4"/>
    <p:sldId id="305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F0"/>
    <a:srgbClr val="000000"/>
    <a:srgbClr val="78ADCD"/>
    <a:srgbClr val="B3D3EA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>
        <p:scale>
          <a:sx n="50" d="100"/>
          <a:sy n="50" d="100"/>
        </p:scale>
        <p:origin x="-117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진행상황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앱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인식 진행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상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황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Bind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할 때 필요한 장치정보와 실제 장치파일을 임시폴더에 복사하고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bind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시도하는 도중 장치파일 복사에 실패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치파일을 여는 대신 어플리케이션과 통신하도록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Stub-Server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와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Stub-driver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수정 필요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진행상황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앱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인식 진행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상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황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</a:p>
          <a:p>
            <a:pPr marL="400050"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앱을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안드로이드에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import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한 후에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export – bind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하려던 것에서 바로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Stub-driver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직접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정보를 넘기는 것으로 방향을 바꿈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00050">
              <a:buFontTx/>
              <a:buChar char="-"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마우스정보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디스크립터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속도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등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를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하드코딩 하여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프로그램에서 인식이 가능하도록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하는 과정에서 다른 정보들은 추출이 쉬운 반면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디스크립터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입력된 내용이 복잡해서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bind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하는 것으로 다시 시도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진행상황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C. USB/IP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Glib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 의존적인 코드들을 옮기다가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  <a:r>
              <a:rPr lang="en-US" altLang="ko-KR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bluetooth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Glib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을 사용하는것이 발견되어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android.mk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를 분석하여 사용할 수 있는지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파악중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1291</TotalTime>
  <Words>138</Words>
  <Application>Microsoft Office PowerPoint</Application>
  <PresentationFormat>화면 슬라이드 쇼(4:3)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powerpoint-template</vt:lpstr>
      <vt:lpstr>Android-USB</vt:lpstr>
      <vt:lpstr>프로젝트 진행상황</vt:lpstr>
      <vt:lpstr>프로젝트 진행상황</vt:lpstr>
      <vt:lpstr>프로젝트 진행상황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92</cp:revision>
  <dcterms:created xsi:type="dcterms:W3CDTF">2012-03-18T07:52:13Z</dcterms:created>
  <dcterms:modified xsi:type="dcterms:W3CDTF">2012-05-16T05:20:31Z</dcterms:modified>
</cp:coreProperties>
</file>