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1" r:id="rId5"/>
    <p:sldId id="315" r:id="rId6"/>
    <p:sldId id="287" r:id="rId7"/>
    <p:sldId id="294" r:id="rId8"/>
    <p:sldId id="312" r:id="rId9"/>
    <p:sldId id="305" r:id="rId10"/>
    <p:sldId id="306" r:id="rId11"/>
    <p:sldId id="313" r:id="rId12"/>
    <p:sldId id="316" r:id="rId13"/>
    <p:sldId id="310" r:id="rId14"/>
    <p:sldId id="317" r:id="rId15"/>
    <p:sldId id="322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5" autoAdjust="0"/>
    <p:restoredTop sz="83280" autoAdjust="0"/>
  </p:normalViewPr>
  <p:slideViewPr>
    <p:cSldViewPr>
      <p:cViewPr varScale="1">
        <p:scale>
          <a:sx n="76" d="100"/>
          <a:sy n="76" d="100"/>
        </p:scale>
        <p:origin x="-15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02"/>
          <c:y val="0.31142121774829423"/>
          <c:w val="0.82290353753797463"/>
          <c:h val="0.5677631056866666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g/"표""준"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75175040"/>
        <c:axId val="75176576"/>
      </c:barChart>
      <c:catAx>
        <c:axId val="75175040"/>
        <c:scaling>
          <c:orientation val="minMax"/>
        </c:scaling>
        <c:axPos val="b"/>
        <c:majorTickMark val="none"/>
        <c:tickLblPos val="nextTo"/>
        <c:crossAx val="75176576"/>
        <c:crosses val="autoZero"/>
        <c:auto val="1"/>
        <c:lblAlgn val="ctr"/>
        <c:lblOffset val="100"/>
      </c:catAx>
      <c:valAx>
        <c:axId val="75176576"/>
        <c:scaling>
          <c:orientation val="minMax"/>
          <c:min val="0"/>
        </c:scaling>
        <c:axPos val="l"/>
        <c:numFmt formatCode="g/&quot;표&quot;&quot;준&quot;" sourceLinked="1"/>
        <c:majorTickMark val="none"/>
        <c:tickLblPos val="nextTo"/>
        <c:crossAx val="75175040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384"/>
          <c:y val="3.0763248527941607E-2"/>
          <c:w val="0.68117168015814944"/>
          <c:h val="0.22344660117130064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g/"표""준"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dLbls/>
        <c:marker val="1"/>
        <c:axId val="75249920"/>
        <c:axId val="75255808"/>
      </c:lineChart>
      <c:catAx>
        <c:axId val="75249920"/>
        <c:scaling>
          <c:orientation val="minMax"/>
        </c:scaling>
        <c:axPos val="b"/>
        <c:tickLblPos val="nextTo"/>
        <c:crossAx val="75255808"/>
        <c:crosses val="autoZero"/>
        <c:auto val="1"/>
        <c:lblAlgn val="ctr"/>
        <c:lblOffset val="100"/>
      </c:catAx>
      <c:valAx>
        <c:axId val="75255808"/>
        <c:scaling>
          <c:orientation val="minMax"/>
          <c:max val="2000"/>
        </c:scaling>
        <c:axPos val="l"/>
        <c:majorGridlines/>
        <c:numFmt formatCode="g/&quot;표&quot;&quot;준&quot;" sourceLinked="1"/>
        <c:tickLblPos val="nextTo"/>
        <c:crossAx val="75249920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</a:t>
            </a:r>
            <a:r>
              <a:rPr lang="ko-KR" altLang="ko-KR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발표를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조의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어플리케이션들과 카메라와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 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쓸 수 있도록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왼쪽이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오른쪽이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실행할 수 있고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 조작을 통해 대화상대를 선택하고 대화를 전송 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수정 없이 </a:t>
            </a:r>
            <a:r>
              <a:rPr lang="ko-KR" altLang="en-US" sz="1200" kern="120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장치로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마우스 장치가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 수가 매년 증가하고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제조사들도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피쳐폰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생산을 줄이고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위주로 생산하는 추세라 앞으로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사용자가 증가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기능은 많지만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사용하는 기능은 자료 옮길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 대용으로 쓰는 정도밖에 안됩니다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많은 사람들이 사용하는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마우스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프린터뿐만 아니라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의료장비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산업장비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아래 사진과 같은 다양한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기기들이 존재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이것은 앞 슬라이드에서 설명 드렸듯이 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보편적으로 사용되는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인식되고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수정 없이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카메라가 인식하게 되는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어플리케이션들을 수정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jpeg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ocuments and Settings\Administrator\바탕 화면\6172053263_201202111647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44824"/>
            <a:ext cx="4638675" cy="367665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3768" y="2204864"/>
            <a:ext cx="3024336" cy="1902307"/>
            <a:chOff x="2483768" y="2204864"/>
            <a:chExt cx="3024336" cy="1902307"/>
          </a:xfrm>
        </p:grpSpPr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  <p:pic>
          <p:nvPicPr>
            <p:cNvPr id="3" name="Picture 2" descr="N:\설계프로젝트\임시저장\제목-없음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306094"/>
              <a:ext cx="3024336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936838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99792" y="1844824"/>
            <a:ext cx="3600400" cy="4248472"/>
            <a:chOff x="2483768" y="1556792"/>
            <a:chExt cx="4104456" cy="4824536"/>
          </a:xfrm>
        </p:grpSpPr>
        <p:grpSp>
          <p:nvGrpSpPr>
            <p:cNvPr id="5" name="그룹 4"/>
            <p:cNvGrpSpPr/>
            <p:nvPr/>
          </p:nvGrpSpPr>
          <p:grpSpPr>
            <a:xfrm>
              <a:off x="2483768" y="1556792"/>
              <a:ext cx="4104456" cy="4824536"/>
              <a:chOff x="5481817" y="1815602"/>
              <a:chExt cx="2808311" cy="4709742"/>
            </a:xfrm>
          </p:grpSpPr>
          <p:pic>
            <p:nvPicPr>
              <p:cNvPr id="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81817" y="1815602"/>
                <a:ext cx="2808311" cy="4709742"/>
              </a:xfrm>
              <a:prstGeom prst="rect">
                <a:avLst/>
              </a:prstGeom>
              <a:noFill/>
            </p:spPr>
          </p:pic>
          <p:pic>
            <p:nvPicPr>
              <p:cNvPr id="7" name="Picture 3" descr="N:\설계프로젝트\자료실, 소스코드\Screenshot_2012-05-22-21-04-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652120" y="2348880"/>
                <a:ext cx="2448272" cy="3569092"/>
              </a:xfrm>
              <a:prstGeom prst="rect">
                <a:avLst/>
              </a:prstGeom>
              <a:noFill/>
            </p:spPr>
          </p:pic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34221" y="2107805"/>
              <a:ext cx="3607735" cy="369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xmlns="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054" y="478786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278092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022" y="278092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43608" y="1844824"/>
            <a:ext cx="7128792" cy="2088232"/>
            <a:chOff x="1115616" y="1772816"/>
            <a:chExt cx="7128792" cy="4314736"/>
          </a:xfrm>
        </p:grpSpPr>
        <p:pic>
          <p:nvPicPr>
            <p:cNvPr id="2052" name="Picture 4" descr="C:\Documents and Settings\Administrator\Local Settings\Temporary Internet Files\Content.IE5\MZ3O6A78\MC90043387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4725144"/>
              <a:ext cx="1296144" cy="1296144"/>
            </a:xfrm>
            <a:prstGeom prst="rect">
              <a:avLst/>
            </a:prstGeom>
            <a:noFill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924944"/>
              <a:ext cx="2097663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91260" y="1772816"/>
              <a:ext cx="1681140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88224" y="4869160"/>
              <a:ext cx="1656184" cy="121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 descr="C:\Documents and Settings\Administrator\Local Settings\Temporary Internet Files\Content.IE5\10ES2RA8\MC9004404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15616" y="1844824"/>
              <a:ext cx="1512168" cy="1512168"/>
            </a:xfrm>
            <a:prstGeom prst="rect">
              <a:avLst/>
            </a:prstGeom>
            <a:noFill/>
          </p:spPr>
        </p:pic>
        <p:cxnSp>
          <p:nvCxnSpPr>
            <p:cNvPr id="13" name="직선 화살표 연결선 12"/>
            <p:cNvCxnSpPr/>
            <p:nvPr/>
          </p:nvCxnSpPr>
          <p:spPr bwMode="auto">
            <a:xfrm>
              <a:off x="2627784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화살표 연결선 16"/>
            <p:cNvCxnSpPr/>
            <p:nvPr/>
          </p:nvCxnSpPr>
          <p:spPr bwMode="auto">
            <a:xfrm flipH="1">
              <a:off x="5580112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화살표 연결선 20"/>
            <p:cNvCxnSpPr/>
            <p:nvPr/>
          </p:nvCxnSpPr>
          <p:spPr bwMode="auto">
            <a:xfrm flipH="1" flipV="1">
              <a:off x="5364088" y="4725144"/>
              <a:ext cx="1008112" cy="576064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V="1">
              <a:off x="2699792" y="4581128"/>
              <a:ext cx="864096" cy="504056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그룹 29"/>
          <p:cNvGrpSpPr/>
          <p:nvPr/>
        </p:nvGrpSpPr>
        <p:grpSpPr>
          <a:xfrm>
            <a:off x="1571574" y="4149080"/>
            <a:ext cx="7176890" cy="1800200"/>
            <a:chOff x="203673" y="2621195"/>
            <a:chExt cx="8448873" cy="332808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1327531"/>
            <a:ext cx="1976786" cy="322856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3496</TotalTime>
  <Words>872</Words>
  <Application>Microsoft Office PowerPoint</Application>
  <PresentationFormat>화면 슬라이드 쇼(4:3)</PresentationFormat>
  <Paragraphs>147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306</cp:revision>
  <dcterms:created xsi:type="dcterms:W3CDTF">2012-03-18T07:52:13Z</dcterms:created>
  <dcterms:modified xsi:type="dcterms:W3CDTF">2012-05-22T13:15:51Z</dcterms:modified>
</cp:coreProperties>
</file>