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302" r:id="rId4"/>
    <p:sldId id="303" r:id="rId5"/>
    <p:sldId id="285" r:id="rId6"/>
    <p:sldId id="286" r:id="rId7"/>
    <p:sldId id="293" r:id="rId8"/>
    <p:sldId id="287" r:id="rId9"/>
    <p:sldId id="294" r:id="rId10"/>
    <p:sldId id="299" r:id="rId11"/>
    <p:sldId id="292" r:id="rId12"/>
    <p:sldId id="295" r:id="rId13"/>
    <p:sldId id="298" r:id="rId14"/>
    <p:sldId id="296" r:id="rId15"/>
    <p:sldId id="297" r:id="rId16"/>
    <p:sldId id="301" r:id="rId17"/>
    <p:sldId id="279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ADCD"/>
    <a:srgbClr val="B3D3EA"/>
    <a:srgbClr val="0967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4" autoAdjust="0"/>
    <p:restoredTop sz="84393" autoAdjust="0"/>
  </p:normalViewPr>
  <p:slideViewPr>
    <p:cSldViewPr>
      <p:cViewPr varScale="1">
        <p:scale>
          <a:sx n="77" d="100"/>
          <a:sy n="77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56541418769563"/>
          <c:y val="0.31142121774829251"/>
          <c:w val="0.82290353753797463"/>
          <c:h val="0.567763105686669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G/표준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4499712"/>
        <c:axId val="214501248"/>
      </c:barChart>
      <c:catAx>
        <c:axId val="21449971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4501248"/>
        <c:crosses val="autoZero"/>
        <c:auto val="1"/>
        <c:lblAlgn val="ctr"/>
        <c:lblOffset val="100"/>
        <c:noMultiLvlLbl val="0"/>
      </c:catAx>
      <c:valAx>
        <c:axId val="214501248"/>
        <c:scaling>
          <c:orientation val="minMax"/>
          <c:min val="0"/>
        </c:scaling>
        <c:delete val="0"/>
        <c:axPos val="l"/>
        <c:numFmt formatCode="G/표준" sourceLinked="1"/>
        <c:majorTickMark val="none"/>
        <c:minorTickMark val="none"/>
        <c:tickLblPos val="nextTo"/>
        <c:crossAx val="214499712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207"/>
          <c:y val="3.076324852794134E-2"/>
          <c:w val="0.68117168015814333"/>
          <c:h val="0.2234466011712983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G/표준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22528"/>
        <c:axId val="209624064"/>
      </c:lineChart>
      <c:catAx>
        <c:axId val="20962252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624064"/>
        <c:crosses val="autoZero"/>
        <c:auto val="1"/>
        <c:lblAlgn val="ctr"/>
        <c:lblOffset val="100"/>
        <c:noMultiLvlLbl val="0"/>
      </c:catAx>
      <c:valAx>
        <c:axId val="209624064"/>
        <c:scaling>
          <c:orientation val="minMax"/>
          <c:max val="2000"/>
        </c:scaling>
        <c:delete val="0"/>
        <c:axPos val="l"/>
        <c:majorGridlines/>
        <c:numFmt formatCode="G/표준" sourceLinked="1"/>
        <c:majorTickMark val="out"/>
        <c:minorTickMark val="none"/>
        <c:tickLblPos val="nextTo"/>
        <c:crossAx val="209622528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1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E26EF-242F-437C-914B-BC06521D5FD8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607701" y="4293096"/>
            <a:ext cx="5559265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en-US" altLang="ko-KR" sz="2400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0"/>
            <a:ext cx="7239000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Android-USB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99479" y="3068959"/>
            <a:ext cx="2150641" cy="1053260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1460" y="2299517"/>
            <a:ext cx="1773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&lt; Client &gt;</a:t>
            </a:r>
          </a:p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3482" y="2299518"/>
            <a:ext cx="1359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&lt; Server &gt;</a:t>
            </a:r>
          </a:p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Android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92761" y="5353548"/>
            <a:ext cx="2150641" cy="1027780"/>
          </a:xfrm>
          <a:prstGeom prst="rect">
            <a:avLst/>
          </a:prstGeom>
          <a:noFill/>
          <a:ln>
            <a:solidFill>
              <a:srgbClr val="000000"/>
            </a:solidFill>
          </a:ln>
          <a:scene3d>
            <a:camera prst="orthographicFront"/>
            <a:lightRig rig="threePt" dir="t"/>
          </a:scene3d>
          <a:sp3d contourW="12700">
            <a:bevelT w="107950" h="107950" prst="ang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USB/IP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(VHCI Driver)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7995" y="4155606"/>
            <a:ext cx="2148065" cy="115540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USB/IP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(Stub Driver)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44210" y="3068959"/>
            <a:ext cx="2150641" cy="1053260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Service App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3520299" y="2258435"/>
            <a:ext cx="0" cy="435735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03462" y="4155607"/>
            <a:ext cx="2150641" cy="1197941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Device Driver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97996" y="3068959"/>
            <a:ext cx="2150641" cy="105325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USB/IP App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40" name="직선 연결선 39"/>
          <p:cNvCxnSpPr>
            <a:stCxn id="24" idx="1"/>
            <a:endCxn id="23" idx="3"/>
          </p:cNvCxnSpPr>
          <p:nvPr/>
        </p:nvCxnSpPr>
        <p:spPr>
          <a:xfrm flipH="1">
            <a:off x="3043402" y="4733307"/>
            <a:ext cx="854593" cy="1134131"/>
          </a:xfrm>
          <a:prstGeom prst="line">
            <a:avLst/>
          </a:prstGeom>
          <a:ln w="635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048637" y="4122219"/>
            <a:ext cx="1470895" cy="1978302"/>
          </a:xfrm>
          <a:prstGeom prst="line">
            <a:avLst/>
          </a:prstGeom>
          <a:ln w="635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18057" y="2299519"/>
            <a:ext cx="1402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&lt; Device &gt;</a:t>
            </a:r>
          </a:p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Android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895419" y="5353548"/>
            <a:ext cx="2150641" cy="1027780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818057" y="1340768"/>
            <a:ext cx="1632779" cy="55268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포팅</a:t>
            </a:r>
            <a:r>
              <a:rPr lang="ko-KR" altLang="en-US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 영역</a:t>
            </a:r>
            <a:endParaRPr lang="ko-KR" altLang="en-US" sz="1800" b="1" dirty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61062" y="1340768"/>
            <a:ext cx="1727162" cy="567214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개발 영역</a:t>
            </a:r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6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2247255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문자 메시지를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 이용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366139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67283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7335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33847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8383" y="2247254"/>
            <a:ext cx="7853970" cy="3630018"/>
            <a:chOff x="218383" y="1527174"/>
            <a:chExt cx="7853970" cy="363001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583812" y="1527175"/>
              <a:ext cx="0" cy="3630017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1937206"/>
              <a:ext cx="1700153" cy="3219986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3563887" y="2617276"/>
              <a:ext cx="2320717" cy="1222528"/>
              <a:chOff x="3511961" y="3632546"/>
              <a:chExt cx="1754782" cy="936104"/>
            </a:xfrm>
          </p:grpSpPr>
          <p:sp>
            <p:nvSpPr>
              <p:cNvPr id="10" name="아래쪽 화살표 9"/>
              <p:cNvSpPr/>
              <p:nvPr/>
            </p:nvSpPr>
            <p:spPr>
              <a:xfrm rot="5400000">
                <a:off x="3921300" y="3223207"/>
                <a:ext cx="936104" cy="1754782"/>
              </a:xfrm>
              <a:prstGeom prst="down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56442" y="3894436"/>
                <a:ext cx="1028096" cy="400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tx2">
                        <a:lumMod val="50000"/>
                      </a:schemeClr>
                    </a:solidFill>
                  </a:rPr>
                  <a:t>USB/IP</a:t>
                </a:r>
                <a:endParaRPr lang="ko-KR" altLang="en-US" sz="2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2" name="Picture 2" descr="N:\설계프로젝트\임시저장\제목-없음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83" y="1763204"/>
              <a:ext cx="3813557" cy="3177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Documents and Settings\XP\바탕 화면\사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677" y="2379151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XP\바탕 화면\카메라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151" y="2744658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C:\Documents and Settings\XP\바탕 화면\사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035" y="249289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605627" y="1527174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00"/>
                  </a:solidFill>
                </a:rPr>
                <a:t>Client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1301" y="1527175"/>
              <a:ext cx="1144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00"/>
                  </a:solidFill>
                </a:rPr>
                <a:t>Server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25757" y="3327375"/>
              <a:ext cx="1390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사진촬영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03648" y="3039343"/>
              <a:ext cx="1390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사진저장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사진 촬영 후 바로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로 저장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1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4583812" y="2247255"/>
            <a:ext cx="0" cy="363001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69935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50005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" y="2495933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758" y="4060104"/>
            <a:ext cx="139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터치정보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8119" y="339151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터치패드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77" y="2900768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219200" y="1676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터치기능을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의 입력 장치로 활용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219200" y="1676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스마트폰을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이용한 본인 인증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83812" y="2247255"/>
            <a:ext cx="0" cy="363001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2640" y="3789040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사용자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</a:rPr>
              <a:t> 정보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670" y="3486955"/>
            <a:ext cx="1794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본인인증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8118" y="3060249"/>
            <a:ext cx="1794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0000"/>
                </a:solidFill>
              </a:rPr>
              <a:t>인증정보</a:t>
            </a:r>
            <a:endParaRPr lang="ko-KR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670" y="1556791"/>
            <a:ext cx="7199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 smtClean="0">
                <a:solidFill>
                  <a:srgbClr val="FF0000"/>
                </a:solidFill>
              </a:rPr>
              <a:t>왜 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USB/IP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인가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?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TCP/IP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로 통신하면 기존 사용하던 윈도우 프로그램에 적용해 사용할 경우 프로그램 수정이 필요한데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  USB/IP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 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표준에 맞춰 동작하기 때문에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를 이용 하는 모든 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USB/IP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는 소프트웨어도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장치가 될 수 있다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 Client </a:t>
            </a:r>
            <a:r>
              <a:rPr lang="en-US" altLang="ko-KR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en-US" altLang="ko-KR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장치로 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인식되어 </a:t>
            </a:r>
            <a:r>
              <a:rPr lang="ko-KR" altLang="en-US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스마트폰에서 할 수 있는 모든 것이 </a:t>
            </a:r>
            <a:r>
              <a:rPr lang="en-US" altLang="ko-KR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PC</a:t>
            </a:r>
            <a:r>
              <a:rPr lang="ko-KR" altLang="en-US" sz="2000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에서 가능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12455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ko-KR" altLang="en-US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일정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381375"/>
            <a:ext cx="781050" cy="9525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3" y="1196752"/>
            <a:ext cx="88868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ko-KR" altLang="en-US" sz="4000" dirty="0" smtClean="0">
                <a:solidFill>
                  <a:schemeClr val="tx1"/>
                </a:solidFill>
                <a:ea typeface="굴림" charset="-127"/>
              </a:rPr>
              <a:t>감사합니다</a:t>
            </a:r>
            <a:r>
              <a:rPr lang="en-US" altLang="ko-KR" sz="4000" dirty="0" smtClean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400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484784"/>
            <a:ext cx="5976664" cy="42672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ko-KR" altLang="en-US" sz="24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ko-KR" sz="2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800100" lvl="1" indent="-342900">
              <a:buFont typeface="+mj-lt"/>
              <a:buAutoNum type="alphaUcPeriod"/>
            </a:pPr>
            <a:endParaRPr lang="en-US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활용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일정</a:t>
            </a: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배경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559175462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641271071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82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</a:p>
          <a:p>
            <a:pPr marL="5715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06" y="280246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4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-USB (Universal Serial Bus /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범용 직렬 버스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컴퓨터와 주변 기기를 연결하는 데 쓰이는 입출력 표준 가운데 하나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기존의 다양한 직렬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병렬 연결방식의 통합을 위해 만들어졌다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 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5054" y="550794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0100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09" y="350100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052812"/>
            <a:ext cx="2136330" cy="28381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52812"/>
            <a:ext cx="2915771" cy="28964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5715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  -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다양한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장치들</a:t>
            </a:r>
            <a:endParaRPr lang="ko-KR" altLang="ko-KR" sz="2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71" y="2740858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웹 메일 알림이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0989" y="2668850"/>
            <a:ext cx="14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현미경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3" y="3553493"/>
            <a:ext cx="2599906" cy="17477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33317" y="2621195"/>
            <a:ext cx="14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스캐너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</p:txBody>
      </p:sp>
      <p:pic>
        <p:nvPicPr>
          <p:cNvPr id="8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98" y="4147500"/>
            <a:ext cx="1540205" cy="15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덧셈 기호 12"/>
          <p:cNvSpPr/>
          <p:nvPr/>
        </p:nvSpPr>
        <p:spPr>
          <a:xfrm>
            <a:off x="3563888" y="3317204"/>
            <a:ext cx="1584176" cy="1687171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26634"/>
            <a:ext cx="1728192" cy="28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75656" y="4549676"/>
            <a:ext cx="44630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USB/IP &gt;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실제 다른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PC(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서버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연결된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장치를</a:t>
            </a:r>
          </a:p>
          <a:p>
            <a:pPr marL="57150" indent="0" algn="l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이용하여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직접 연결된 것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처럼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사용</a:t>
            </a:r>
            <a:endParaRPr lang="ko-KR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563888" y="2348880"/>
            <a:ext cx="2560089" cy="1222528"/>
            <a:chOff x="3511961" y="3632546"/>
            <a:chExt cx="1935780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658" y="3869765"/>
              <a:ext cx="193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1301" y="27060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4437112"/>
            <a:ext cx="44630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android-USB &gt;</a:t>
            </a:r>
          </a:p>
          <a:p>
            <a:pPr marL="57150" indent="0" algn="l"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장치를 공유하는 서버부분을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안드로이드폰에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포팅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57150" indent="0" algn="l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안드로이드의 서비스가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클라이언트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에서는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특정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장치처럼 보임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algn="l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3408886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06344" y="1954498"/>
            <a:ext cx="187553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92531"/>
            <a:ext cx="1700153" cy="321998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8" y="2348880"/>
            <a:ext cx="2560089" cy="1222528"/>
            <a:chOff x="3511961" y="3632546"/>
            <a:chExt cx="1935780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658" y="3869765"/>
              <a:ext cx="193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7875" y="2706053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1000</TotalTime>
  <Words>338</Words>
  <Application>Microsoft Office PowerPoint</Application>
  <PresentationFormat>화면 슬라이드 쇼(4:3)</PresentationFormat>
  <Paragraphs>114</Paragraphs>
  <Slides>17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powerpoint-template</vt:lpstr>
      <vt:lpstr>Android-USB</vt:lpstr>
      <vt:lpstr>목차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구조</vt:lpstr>
      <vt:lpstr>프로젝트 활용</vt:lpstr>
      <vt:lpstr>프로젝트 활용</vt:lpstr>
      <vt:lpstr>프로젝트 활용</vt:lpstr>
      <vt:lpstr>프로젝트 활용</vt:lpstr>
      <vt:lpstr>프로젝트 활용</vt:lpstr>
      <vt:lpstr>프로젝트 일정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69</cp:revision>
  <dcterms:created xsi:type="dcterms:W3CDTF">2012-03-18T07:52:13Z</dcterms:created>
  <dcterms:modified xsi:type="dcterms:W3CDTF">2012-03-21T07:49:21Z</dcterms:modified>
</cp:coreProperties>
</file>