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9" r:id="rId2"/>
    <p:sldId id="320" r:id="rId3"/>
    <p:sldId id="318" r:id="rId4"/>
    <p:sldId id="287" r:id="rId5"/>
    <p:sldId id="294" r:id="rId6"/>
    <p:sldId id="312" r:id="rId7"/>
    <p:sldId id="305" r:id="rId8"/>
    <p:sldId id="306" r:id="rId9"/>
    <p:sldId id="313" r:id="rId10"/>
    <p:sldId id="316" r:id="rId11"/>
    <p:sldId id="310" r:id="rId12"/>
    <p:sldId id="325" r:id="rId13"/>
    <p:sldId id="322" r:id="rId14"/>
    <p:sldId id="324" r:id="rId15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-186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63"/>
          <c:y val="0.31142121774829501"/>
          <c:w val="0.82290353753797463"/>
          <c:h val="0.56776310568666533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7929600"/>
        <c:axId val="67931136"/>
      </c:barChart>
      <c:catAx>
        <c:axId val="67929600"/>
        <c:scaling>
          <c:orientation val="minMax"/>
        </c:scaling>
        <c:axPos val="b"/>
        <c:majorTickMark val="none"/>
        <c:tickLblPos val="nextTo"/>
        <c:crossAx val="67931136"/>
        <c:crosses val="autoZero"/>
        <c:auto val="1"/>
        <c:lblAlgn val="ctr"/>
        <c:lblOffset val="100"/>
      </c:catAx>
      <c:valAx>
        <c:axId val="67931136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7929600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457"/>
          <c:y val="3.0763248527941711E-2"/>
          <c:w val="0.6811716801581521"/>
          <c:h val="0.22344660117130163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 기본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키패드가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아닌 따로 구현한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키패드로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입력한 것으로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인식해서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보낼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터치패드로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두 버튼과 노랑 바가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클릭과 휠 </a:t>
            </a:r>
            <a:r>
              <a:rPr lang="ko-KR" altLang="en-US" baseline="0" dirty="0" smtClean="0"/>
              <a:t>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자신이 어떤 장치인지 알려줍니다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터치패드가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프로젝트를 요약하자면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스마트폰의</a:t>
            </a:r>
            <a:r>
              <a:rPr lang="ko-KR" altLang="en-US" baseline="0" dirty="0" smtClean="0"/>
              <a:t> 기능을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처럼 사용 할 수 있다는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궁금하신 점이 있으시면 저희 부스로 찾아와 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찾아오시면 자세한 설명과 데모를 보실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위치는 오른쪽 그림처럼 </a:t>
            </a:r>
            <a:r>
              <a:rPr lang="en-US" altLang="ko-KR" baseline="0" dirty="0" smtClean="0"/>
              <a:t>DLC</a:t>
            </a:r>
            <a:r>
              <a:rPr lang="ko-KR" altLang="en-US" baseline="0" dirty="0" smtClean="0"/>
              <a:t>건너편 </a:t>
            </a:r>
            <a:r>
              <a:rPr lang="ko-KR" altLang="en-US" baseline="0" dirty="0" err="1" smtClean="0"/>
              <a:t>스터디라운지</a:t>
            </a:r>
            <a:r>
              <a:rPr lang="ko-KR" altLang="en-US" baseline="0" dirty="0" smtClean="0"/>
              <a:t> 옆에 있으니 많이 찾아와서 질문해주세요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수가 빠른 속도로 증가해 현재 마켓에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만개가 등록돼있습니다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주로 쓰는 기능은 생각보다 별로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비싼 가격의 스마트폰을 지금보다 다양하게 활용하고자 프로젝트를 기획하게 됐습니다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사용되고 있기 때문에 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연결방법으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응용한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에서만 사용할 수 있는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설치하고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속일 수 있는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만듭니다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속여진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 스마트폰 어플리케이션을 사용할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캠을 쓰고 싶은데 웹 캠이 없을 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누워서 웹 캠을 쓰고 싶을 때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무선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캠처럼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VHCI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캠으로 속이면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캠을 직접 연결한 것처럼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앞에서 예로든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웹 캠으로 사용할 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새로운 웹 캠 드라이버를 설치 할 필요 없이 사용 할 수 있다는 장점을 갖습니다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사용하려면 새로운 프로그램을 설치해야 되는 문제가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pic>
          <p:nvPicPr>
            <p:cNvPr id="1026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5" y="2204864"/>
              <a:ext cx="1296144" cy="1902307"/>
            </a:xfrm>
            <a:prstGeom prst="rect">
              <a:avLst/>
            </a:prstGeom>
            <a:noFill/>
          </p:spPr>
        </p:pic>
      </p:grpSp>
      <p:pic>
        <p:nvPicPr>
          <p:cNvPr id="2050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393751"/>
            <a:ext cx="1080120" cy="125127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403244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200247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610957"/>
            <a:ext cx="1451705" cy="165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9872" y="1268760"/>
            <a:ext cx="3096344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&gt;</a:t>
            </a: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" name="그룹 8"/>
          <p:cNvGrpSpPr/>
          <p:nvPr/>
        </p:nvGrpSpPr>
        <p:grpSpPr>
          <a:xfrm>
            <a:off x="2699792" y="1988840"/>
            <a:ext cx="4320480" cy="4248472"/>
            <a:chOff x="6012160" y="2204864"/>
            <a:chExt cx="2160240" cy="3600400"/>
          </a:xfrm>
        </p:grpSpPr>
        <p:grpSp>
          <p:nvGrpSpPr>
            <p:cNvPr id="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2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11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5.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요약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4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304256" cy="259228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6012160" y="3501008"/>
            <a:ext cx="3030242" cy="3356992"/>
            <a:chOff x="6012160" y="3501008"/>
            <a:chExt cx="3030242" cy="3356992"/>
          </a:xfrm>
        </p:grpSpPr>
        <p:pic>
          <p:nvPicPr>
            <p:cNvPr id="1030" name="Picture 6" descr="C:\Documents and Settings\Administrator\바탕 화면\부스지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2160" y="3501008"/>
              <a:ext cx="3030242" cy="3094384"/>
            </a:xfrm>
            <a:prstGeom prst="rect">
              <a:avLst/>
            </a:prstGeom>
            <a:noFill/>
          </p:spPr>
        </p:pic>
        <p:pic>
          <p:nvPicPr>
            <p:cNvPr id="1029" name="Picture 5" descr="C:\Documents and Settings\Administrator\바탕 화면\안드로이드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28184" y="4725144"/>
              <a:ext cx="2741108" cy="2132856"/>
            </a:xfrm>
            <a:prstGeom prst="rect">
              <a:avLst/>
            </a:prstGeom>
            <a:noFill/>
          </p:spPr>
        </p:pic>
      </p:grpSp>
      <p:pic>
        <p:nvPicPr>
          <p:cNvPr id="1027" name="Picture 3" descr="C:\Documents and Settings\Administrator\바탕 화면\d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1628800"/>
            <a:ext cx="3810000" cy="381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403648" y="1013827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Android-USB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xmlns="" val="864912804"/>
              </p:ext>
            </p:extLst>
          </p:nvPr>
        </p:nvGraphicFramePr>
        <p:xfrm>
          <a:off x="4572000" y="1219601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6256" y="503466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501317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AppBrain</a:t>
            </a:r>
            <a:endParaRPr lang="ko-KR" altLang="en-US" sz="1600" dirty="0"/>
          </a:p>
        </p:txBody>
      </p:sp>
      <p:pic>
        <p:nvPicPr>
          <p:cNvPr id="3" name="Picture 2" descr="C:\Documents and Settings\Administrator\바탕 화면\z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81555"/>
            <a:ext cx="3996829" cy="3020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4513312" cy="680864"/>
          </a:xfrm>
        </p:spPr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052736"/>
            <a:ext cx="417646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A. US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9512" y="1700808"/>
            <a:ext cx="8682533" cy="4291062"/>
            <a:chOff x="137939" y="1403631"/>
            <a:chExt cx="8682533" cy="4300207"/>
          </a:xfrm>
        </p:grpSpPr>
        <p:pic>
          <p:nvPicPr>
            <p:cNvPr id="23" name="Picture 2" descr="C:\Documents and Settings\Administrator\바탕 화면\웹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3789040"/>
              <a:ext cx="1174527" cy="1174527"/>
            </a:xfrm>
            <a:prstGeom prst="rect">
              <a:avLst/>
            </a:prstGeom>
            <a:noFill/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83812" y="1403631"/>
              <a:ext cx="0" cy="4300207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3995936" y="4437112"/>
              <a:ext cx="864096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아래쪽 화살표 19"/>
            <p:cNvSpPr/>
            <p:nvPr/>
          </p:nvSpPr>
          <p:spPr>
            <a:xfrm rot="5400000">
              <a:off x="4284772" y="1844020"/>
              <a:ext cx="1222528" cy="2232247"/>
            </a:xfrm>
            <a:prstGeom prst="downArrow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1004" y="2658682"/>
              <a:ext cx="2128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4168" y="1916832"/>
              <a:ext cx="2736304" cy="2592288"/>
            </a:xfrm>
            <a:prstGeom prst="rect">
              <a:avLst/>
            </a:prstGeom>
            <a:noFill/>
          </p:spPr>
        </p:pic>
        <p:grpSp>
          <p:nvGrpSpPr>
            <p:cNvPr id="24" name="그룹 23"/>
            <p:cNvGrpSpPr/>
            <p:nvPr/>
          </p:nvGrpSpPr>
          <p:grpSpPr>
            <a:xfrm>
              <a:off x="1115616" y="1916832"/>
              <a:ext cx="2736304" cy="2592288"/>
              <a:chOff x="755576" y="1916832"/>
              <a:chExt cx="2736304" cy="2592288"/>
            </a:xfrm>
          </p:grpSpPr>
          <p:pic>
            <p:nvPicPr>
              <p:cNvPr id="11" name="Picture 2" descr="C:\Documents and Settings\Administrator\바탕 화면\Untitled-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576" y="1916832"/>
                <a:ext cx="2736304" cy="2592288"/>
              </a:xfrm>
              <a:prstGeom prst="rect">
                <a:avLst/>
              </a:prstGeom>
              <a:noFill/>
            </p:spPr>
          </p:pic>
          <p:pic>
            <p:nvPicPr>
              <p:cNvPr id="2051" name="Picture 3" descr="C:\Documents and Settings\Administrator\바탕 화면\1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65833" y="2126506"/>
                <a:ext cx="2088232" cy="1368152"/>
              </a:xfrm>
              <a:prstGeom prst="rect">
                <a:avLst/>
              </a:prstGeom>
              <a:noFill/>
            </p:spPr>
          </p:pic>
        </p:grpSp>
        <p:pic>
          <p:nvPicPr>
            <p:cNvPr id="2054" name="Picture 6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939" y="3717032"/>
              <a:ext cx="1337717" cy="133771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58249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1681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34112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286240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37444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06320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  <p:cxnSp>
        <p:nvCxnSpPr>
          <p:cNvPr id="40" name="꺾인 연결선 39"/>
          <p:cNvCxnSpPr>
            <a:stCxn id="5" idx="0"/>
          </p:cNvCxnSpPr>
          <p:nvPr/>
        </p:nvCxnSpPr>
        <p:spPr bwMode="auto">
          <a:xfrm rot="16200000" flipV="1">
            <a:off x="4057177" y="3439767"/>
            <a:ext cx="1215692" cy="2058253"/>
          </a:xfrm>
          <a:prstGeom prst="bentConnector2">
            <a:avLst/>
          </a:prstGeom>
          <a:ln w="50800">
            <a:solidFill>
              <a:srgbClr val="FF0000"/>
            </a:solidFill>
            <a:prstDash val="sysDash"/>
            <a:tailEnd type="arrow"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860032" y="1844824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206025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04048" y="2206025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76056" y="3789040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83768" y="4869160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3367" y="2709041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076056" y="2708920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780928"/>
            <a:ext cx="2016224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그룹 57"/>
          <p:cNvGrpSpPr/>
          <p:nvPr/>
        </p:nvGrpSpPr>
        <p:grpSpPr>
          <a:xfrm>
            <a:off x="2483768" y="2708920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554461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6113196" y="2204864"/>
            <a:ext cx="2160240" cy="3600400"/>
            <a:chOff x="6012160" y="2204864"/>
            <a:chExt cx="2160240" cy="3600400"/>
          </a:xfrm>
        </p:grpSpPr>
        <p:grpSp>
          <p:nvGrpSpPr>
            <p:cNvPr id="1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4716</TotalTime>
  <Words>810</Words>
  <Application>Microsoft Office PowerPoint</Application>
  <PresentationFormat>화면 슬라이드 쇼(4:3)</PresentationFormat>
  <Paragraphs>133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powerpoint-template</vt:lpstr>
      <vt:lpstr>슬라이드 1</vt:lpstr>
      <vt:lpstr>프로젝트 배경</vt:lpstr>
      <vt:lpstr>프로젝트 배경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  <vt:lpstr>5. 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412</cp:revision>
  <dcterms:created xsi:type="dcterms:W3CDTF">2012-03-18T07:52:13Z</dcterms:created>
  <dcterms:modified xsi:type="dcterms:W3CDTF">2012-05-30T13:37:37Z</dcterms:modified>
</cp:coreProperties>
</file>