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3" r:id="rId2"/>
    <p:sldId id="281" r:id="rId3"/>
    <p:sldId id="282" r:id="rId4"/>
    <p:sldId id="284" r:id="rId5"/>
    <p:sldId id="287" r:id="rId6"/>
    <p:sldId id="294" r:id="rId7"/>
    <p:sldId id="312" r:id="rId8"/>
    <p:sldId id="305" r:id="rId9"/>
    <p:sldId id="306" r:id="rId10"/>
    <p:sldId id="308" r:id="rId11"/>
    <p:sldId id="310" r:id="rId12"/>
    <p:sldId id="311" r:id="rId13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6" autoAdjust="0"/>
    <p:restoredTop sz="83219" autoAdjust="0"/>
  </p:normalViewPr>
  <p:slideViewPr>
    <p:cSldViewPr>
      <p:cViewPr>
        <p:scale>
          <a:sx n="75" d="100"/>
          <a:sy n="75" d="100"/>
        </p:scale>
        <p:origin x="-2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647"/>
          <c:y val="0.31142121774829357"/>
          <c:w val="0.82290353753797463"/>
          <c:h val="0.5677631056866678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66501632"/>
        <c:axId val="39006976"/>
      </c:barChart>
      <c:catAx>
        <c:axId val="66501632"/>
        <c:scaling>
          <c:orientation val="minMax"/>
        </c:scaling>
        <c:axPos val="b"/>
        <c:majorTickMark val="none"/>
        <c:tickLblPos val="nextTo"/>
        <c:crossAx val="39006976"/>
        <c:crosses val="autoZero"/>
        <c:auto val="1"/>
        <c:lblAlgn val="ctr"/>
        <c:lblOffset val="100"/>
      </c:catAx>
      <c:valAx>
        <c:axId val="39006976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66501632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315"/>
          <c:y val="3.0763248527941496E-2"/>
          <c:w val="0.68117168015814722"/>
          <c:h val="0.2234466011712998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6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국내 스마트폰
가입자 수
(단위=만명)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09년 4분기</c:v>
                </c:pt>
                <c:pt idx="1">
                  <c:v>10년 2분기</c:v>
                </c:pt>
                <c:pt idx="2">
                  <c:v>10년 4분기</c:v>
                </c:pt>
                <c:pt idx="3">
                  <c:v>11년 2분기</c:v>
                </c:pt>
                <c:pt idx="4">
                  <c:v>11년 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247</c:v>
                </c:pt>
                <c:pt idx="2">
                  <c:v>722</c:v>
                </c:pt>
                <c:pt idx="3" formatCode="#,##0">
                  <c:v>1487</c:v>
                </c:pt>
                <c:pt idx="4" formatCode="#,##0">
                  <c:v>2000</c:v>
                </c:pt>
              </c:numCache>
            </c:numRef>
          </c:val>
        </c:ser>
        <c:marker val="1"/>
        <c:axId val="39038976"/>
        <c:axId val="39040512"/>
      </c:lineChart>
      <c:catAx>
        <c:axId val="39038976"/>
        <c:scaling>
          <c:orientation val="minMax"/>
        </c:scaling>
        <c:axPos val="b"/>
        <c:tickLblPos val="nextTo"/>
        <c:crossAx val="39040512"/>
        <c:crosses val="autoZero"/>
        <c:auto val="1"/>
        <c:lblAlgn val="ctr"/>
        <c:lblOffset val="100"/>
      </c:catAx>
      <c:valAx>
        <c:axId val="39040512"/>
        <c:scaling>
          <c:orientation val="minMax"/>
          <c:max val="2000"/>
        </c:scaling>
        <c:axPos val="l"/>
        <c:majorGridlines/>
        <c:numFmt formatCode="General" sourceLinked="1"/>
        <c:tickLblPos val="nextTo"/>
        <c:crossAx val="39038976"/>
        <c:crosses val="autoZero"/>
        <c:crossBetween val="between"/>
        <c:majorUnit val="500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8330A-B5CA-4FE6-BEF9-18AA6DE9482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맞게 된 ‘강인구’입니다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조의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안드로이드의 어플리케이션들을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중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쓰도록 연결하는 서비스를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구현된 상태고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구현이 완료된 후에 화면을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보이게 해서 연결할 예정입니다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텍스트를 입력하면 안드로이드에서 받아서 따로 구현한 소프트웨어 키보드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IME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넘겨 입력합니다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 화면은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캡쳐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전송합니다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 추가로 안드로이드 화면을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사용하도록 하는 서비스를 구현중입니다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관련기술인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 저희 프로젝트의 개요와 구조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사용하는 이유에 대해 말씀 드리고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시연할 활용 서비스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가지를 말씀 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이렇게 많이 쓰고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기능도 이렇게 많지만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사용하는 기능은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자료 옮길 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 대용으로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쓰는 정도밖에 안됩니다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307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큰 화면과 편리한 키보드가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이용해 보자는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서버에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IP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네트워크를 통해 클라이언트에 연결할 수 있는 시스템입니다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그래서 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서버 부분을 안드로이드에 포팅하고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보이도록 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꽂히게 되는 것입니다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예를 들어 좌측 구조가 윈도우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앱에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꽂은 모습이라면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우측의 카메라 어플리케이션도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거쳐서 좌측과 동일하게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카메라가 된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방금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카메라의 경우처럼 기존에 그 장치를 사용하던 프로그램들을 수정 없이 그대로 사용할 수 있다는 장점을 갖습니다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만든다면 프로그램은 수정돼야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 하면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사용하는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03848" y="4293096"/>
            <a:ext cx="5963119" cy="2564904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When life gives you lemons,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Make </a:t>
            </a:r>
            <a:r>
              <a:rPr lang="en-US" altLang="ko-KR" sz="80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lemonade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0"/>
            <a:ext cx="8031088" cy="1640954"/>
          </a:xfrm>
        </p:spPr>
        <p:txBody>
          <a:bodyPr/>
          <a:lstStyle/>
          <a:p>
            <a:pPr algn="ctr"/>
            <a:r>
              <a:rPr lang="en-US" altLang="ko-KR" sz="9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Android-USB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9215210"/>
              </p:ext>
            </p:extLst>
          </p:nvPr>
        </p:nvGraphicFramePr>
        <p:xfrm>
          <a:off x="6228184" y="2276872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발표자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72289296"/>
      </p:ext>
    </p:extLst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Font typeface="+mj-lt"/>
              <a:buAutoNum type="arabicParenR"/>
            </a:pP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88840"/>
            <a:ext cx="3816424" cy="397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988840"/>
            <a:ext cx="2413788" cy="4022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Font typeface="+mj-lt"/>
              <a:buAutoNum type="arabicParenR"/>
            </a:pP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429000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293096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14" name="직선 화살표 연결선 13"/>
          <p:cNvCxnSpPr>
            <a:stCxn id="6" idx="0"/>
            <a:endCxn id="5" idx="2"/>
          </p:cNvCxnSpPr>
          <p:nvPr/>
        </p:nvCxnSpPr>
        <p:spPr bwMode="auto">
          <a:xfrm flipV="1">
            <a:off x="7020272" y="3212976"/>
            <a:ext cx="612068" cy="21602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1" name="직선 화살표 연결선 20"/>
          <p:cNvCxnSpPr>
            <a:stCxn id="18" idx="3"/>
            <a:endCxn id="6" idx="1"/>
          </p:cNvCxnSpPr>
          <p:nvPr/>
        </p:nvCxnSpPr>
        <p:spPr bwMode="auto">
          <a:xfrm flipV="1">
            <a:off x="5689970" y="3861048"/>
            <a:ext cx="826246" cy="1062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화살표 연결선 14"/>
          <p:cNvCxnSpPr>
            <a:stCxn id="24" idx="3"/>
            <a:endCxn id="19" idx="1"/>
          </p:cNvCxnSpPr>
          <p:nvPr/>
        </p:nvCxnSpPr>
        <p:spPr bwMode="auto">
          <a:xfrm flipV="1">
            <a:off x="2549431" y="5596443"/>
            <a:ext cx="1451705" cy="161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직사각형 18"/>
          <p:cNvSpPr/>
          <p:nvPr/>
        </p:nvSpPr>
        <p:spPr>
          <a:xfrm>
            <a:off x="4001136" y="5185733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429000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Font typeface="+mj-lt"/>
              <a:buAutoNum type="arabicParenR" startAt="2"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터치패드 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r>
              <a:rPr lang="en-US" altLang="ko-KR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	</a:t>
            </a: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 descr="N:\.공유받은 폴더\설계프로젝트\자료실, 소스코드\마우스캡쳐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916832"/>
            <a:ext cx="3207133" cy="4248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목차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0" y="1484784"/>
            <a:ext cx="5976664" cy="4267200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en-US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en-US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USB/IP</a:t>
            </a:r>
            <a:endParaRPr lang="ko-KR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Android-USB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ko-KR" sz="1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 Linker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서비스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터치패드 서비스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4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xmlns="" val="864912804"/>
              </p:ext>
            </p:extLst>
          </p:nvPr>
        </p:nvGraphicFramePr>
        <p:xfrm>
          <a:off x="4572000" y="2011419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xmlns="" val="550831738"/>
              </p:ext>
            </p:extLst>
          </p:nvPr>
        </p:nvGraphicFramePr>
        <p:xfrm>
          <a:off x="251520" y="2082959"/>
          <a:ext cx="421353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1720" y="582737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각통신사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방송통신위원회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76256" y="58264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723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pic>
        <p:nvPicPr>
          <p:cNvPr id="13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252" y="2512801"/>
            <a:ext cx="4123776" cy="34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6955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:\설계프로젝트\임시저장\제목-없음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8209" y="4396336"/>
            <a:ext cx="3456383" cy="25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 flipV="1">
            <a:off x="3831599" y="4437112"/>
            <a:ext cx="2180561" cy="1253465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12983" y="1799785"/>
            <a:ext cx="1222528" cy="2320717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4810" y="2658682"/>
            <a:ext cx="2559167" cy="68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1301" y="27060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72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1697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0192" y="1327531"/>
            <a:ext cx="1976786" cy="322856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2720237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724128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876256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563888" y="3861050"/>
            <a:ext cx="1960340" cy="1512166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96336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8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72200" y="1988840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350041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35004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8224" y="393305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5936" y="5013176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5535" y="2853057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8224" y="285293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943070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349920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3528" y="2852936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3968256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95936" y="2852936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333127" y="501317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:p14="http://schemas.microsoft.com/office/powerpoint/2010/main" xmlns="" val="15324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00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4583812" y="2247255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2657286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3337356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2483284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7065" y="350100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6110" y="351244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6709" y="315240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5608" y="410689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82005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85184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0649" y="4185170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79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2343</TotalTime>
  <Words>539</Words>
  <Application>Microsoft Office PowerPoint</Application>
  <PresentationFormat>화면 슬라이드 쇼(4:3)</PresentationFormat>
  <Paragraphs>137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powerpoint-template</vt:lpstr>
      <vt:lpstr>Android-USB</vt:lpstr>
      <vt:lpstr>목차</vt:lpstr>
      <vt:lpstr>프로젝트 배경</vt:lpstr>
      <vt:lpstr>프로젝트 배경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IG</cp:lastModifiedBy>
  <cp:revision>160</cp:revision>
  <dcterms:created xsi:type="dcterms:W3CDTF">2012-03-18T07:52:13Z</dcterms:created>
  <dcterms:modified xsi:type="dcterms:W3CDTF">2012-05-09T00:24:21Z</dcterms:modified>
</cp:coreProperties>
</file>