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17" r:id="rId14"/>
    <p:sldId id="322" r:id="rId15"/>
    <p:sldId id="324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27"/>
          <c:y val="0.31142121774829457"/>
          <c:w val="0.82290353753797463"/>
          <c:h val="0.567763105686666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72123520"/>
        <c:axId val="72125056"/>
      </c:barChart>
      <c:catAx>
        <c:axId val="72123520"/>
        <c:scaling>
          <c:orientation val="minMax"/>
        </c:scaling>
        <c:axPos val="b"/>
        <c:majorTickMark val="none"/>
        <c:tickLblPos val="nextTo"/>
        <c:crossAx val="72125056"/>
        <c:crosses val="autoZero"/>
        <c:auto val="1"/>
        <c:lblAlgn val="ctr"/>
        <c:lblOffset val="100"/>
      </c:catAx>
      <c:valAx>
        <c:axId val="7212505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7212352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15"/>
          <c:y val="3.0763248527941652E-2"/>
          <c:w val="0.68117168015815055"/>
          <c:h val="0.22344660117130105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스마트폰보다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성능이 좋은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에서는 ㅈ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많이 사용되고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7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grpSp>
          <p:nvGrpSpPr>
            <p:cNvPr id="10" name="그룹 9"/>
            <p:cNvGrpSpPr/>
            <p:nvPr/>
          </p:nvGrpSpPr>
          <p:grpSpPr>
            <a:xfrm>
              <a:off x="2483768" y="2204864"/>
              <a:ext cx="3024336" cy="1902307"/>
              <a:chOff x="2483768" y="2204864"/>
              <a:chExt cx="3024336" cy="1902307"/>
            </a:xfrm>
          </p:grpSpPr>
          <p:pic>
            <p:nvPicPr>
              <p:cNvPr id="102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5" y="2204864"/>
                <a:ext cx="1296144" cy="1902307"/>
              </a:xfrm>
              <a:prstGeom prst="rect">
                <a:avLst/>
              </a:prstGeom>
              <a:noFill/>
            </p:spPr>
          </p:pic>
          <p:pic>
            <p:nvPicPr>
              <p:cNvPr id="3" name="Picture 2" descr="N:\설계프로젝트\임시저장\제목-없음-3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2306094"/>
                <a:ext cx="3024336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259228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pic>
        <p:nvPicPr>
          <p:cNvPr id="1026" name="Picture 2" descr="C:\Documents and Settings\XP\바탕 화면\number-of-android-app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12776"/>
            <a:ext cx="3891682" cy="36006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1921024" cy="608856"/>
          </a:xfrm>
        </p:spPr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573016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259008" cy="115212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204864"/>
            <a:ext cx="4162063" cy="1280924"/>
          </a:xfrm>
          <a:prstGeom prst="rect">
            <a:avLst/>
          </a:prstGeom>
        </p:spPr>
      </p:pic>
      <p:grpSp>
        <p:nvGrpSpPr>
          <p:cNvPr id="7" name="그룹 29"/>
          <p:cNvGrpSpPr/>
          <p:nvPr/>
        </p:nvGrpSpPr>
        <p:grpSpPr>
          <a:xfrm>
            <a:off x="1643582" y="4221088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24482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4052</TotalTime>
  <Words>799</Words>
  <Application>Microsoft Office PowerPoint</Application>
  <PresentationFormat>화면 슬라이드 쇼(4:3)</PresentationFormat>
  <Paragraphs>143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337</cp:revision>
  <dcterms:created xsi:type="dcterms:W3CDTF">2012-03-18T07:52:13Z</dcterms:created>
  <dcterms:modified xsi:type="dcterms:W3CDTF">2012-05-27T05:47:02Z</dcterms:modified>
</cp:coreProperties>
</file>