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3" r:id="rId2"/>
    <p:sldId id="308" r:id="rId3"/>
    <p:sldId id="306" r:id="rId4"/>
    <p:sldId id="305" r:id="rId5"/>
    <p:sldId id="309" r:id="rId6"/>
    <p:sldId id="310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B0F0"/>
    <a:srgbClr val="78ADCD"/>
    <a:srgbClr val="B3D3EA"/>
    <a:srgbClr val="09671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 autoAdjust="0"/>
    <p:restoredTop sz="84393" autoAdjust="0"/>
  </p:normalViewPr>
  <p:slideViewPr>
    <p:cSldViewPr>
      <p:cViewPr varScale="1">
        <p:scale>
          <a:sx n="70" d="100"/>
          <a:sy n="70" d="100"/>
        </p:scale>
        <p:origin x="-6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8330A-B5CA-4FE6-BEF9-18AA6DE9482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307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307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03848" y="4293096"/>
            <a:ext cx="5963119" cy="2564904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When life gives you lemons,</a:t>
            </a:r>
          </a:p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Make </a:t>
            </a:r>
            <a:r>
              <a:rPr lang="en-US" altLang="ko-KR" sz="80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lemonade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0"/>
            <a:ext cx="8031088" cy="1640954"/>
          </a:xfrm>
        </p:spPr>
        <p:txBody>
          <a:bodyPr/>
          <a:lstStyle/>
          <a:p>
            <a:pPr algn="ctr"/>
            <a:r>
              <a:rPr lang="en-US" altLang="ko-KR" sz="9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Android-USB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1080"/>
              </p:ext>
            </p:extLst>
          </p:nvPr>
        </p:nvGraphicFramePr>
        <p:xfrm>
          <a:off x="6228184" y="2276872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2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628800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PC -&gt; Android : 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Android -&gt; PC : </a:t>
            </a:r>
            <a:r>
              <a:rPr lang="ko-KR" altLang="en-US" dirty="0" err="1" smtClean="0"/>
              <a:t>캡쳐화면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)</a:t>
            </a:r>
          </a:p>
          <a:p>
            <a:pPr algn="l"/>
            <a:endParaRPr lang="en-US" altLang="ko-KR" dirty="0" smtClean="0"/>
          </a:p>
          <a:p>
            <a:pPr algn="l"/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en-US" altLang="ko-KR" dirty="0" smtClean="0"/>
              <a:t>PC</a:t>
            </a:r>
            <a:r>
              <a:rPr lang="ko-KR" altLang="en-US" dirty="0" smtClean="0"/>
              <a:t>에서 받은 텍스트를 </a:t>
            </a:r>
            <a:r>
              <a:rPr lang="en-US" altLang="ko-KR" dirty="0" smtClean="0"/>
              <a:t>Android</a:t>
            </a:r>
            <a:r>
              <a:rPr lang="ko-KR" altLang="en-US" dirty="0" smtClean="0"/>
              <a:t>에 입력하는 방법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    1) </a:t>
            </a:r>
            <a:r>
              <a:rPr lang="ko-KR" altLang="en-US" dirty="0" smtClean="0"/>
              <a:t>키보드 드라이버 개발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    2) </a:t>
            </a:r>
            <a:r>
              <a:rPr lang="ko-KR" altLang="en-US" dirty="0"/>
              <a:t>하드웨어 키 입력 이벤트 발생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3) IME(Input Method Editor) </a:t>
            </a:r>
            <a:r>
              <a:rPr lang="ko-KR" altLang="en-US" dirty="0" smtClean="0"/>
              <a:t>개발</a:t>
            </a:r>
            <a:endParaRPr lang="en-US" altLang="ko-KR" dirty="0" smtClean="0"/>
          </a:p>
        </p:txBody>
      </p:sp>
      <p:sp>
        <p:nvSpPr>
          <p:cNvPr id="29" name="제목 1"/>
          <p:cNvSpPr txBox="1">
            <a:spLocks/>
          </p:cNvSpPr>
          <p:nvPr/>
        </p:nvSpPr>
        <p:spPr bwMode="auto">
          <a:xfrm>
            <a:off x="205979" y="404664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9pPr>
          </a:lstStyle>
          <a:p>
            <a:r>
              <a:rPr lang="ko-KR" altLang="en-US" sz="5400" spc="60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카톡연동앱 구조 </a:t>
            </a:r>
            <a:r>
              <a:rPr lang="en-US" altLang="ko-KR" sz="2000" spc="60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(TCP/IP App)</a:t>
            </a:r>
            <a:endParaRPr lang="ko-KR" altLang="en-US" sz="20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3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395536" y="1772816"/>
            <a:ext cx="2533905" cy="358019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Windows</a:t>
            </a: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카카오톡</a:t>
            </a:r>
            <a:r>
              <a:rPr lang="en-US" altLang="ko-KR" b="1" dirty="0" smtClean="0">
                <a:solidFill>
                  <a:schemeClr val="tx1"/>
                </a:solidFill>
              </a:rPr>
              <a:t> App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979" y="404664"/>
            <a:ext cx="8458200" cy="715963"/>
          </a:xfrm>
        </p:spPr>
        <p:txBody>
          <a:bodyPr/>
          <a:lstStyle/>
          <a:p>
            <a:r>
              <a:rPr lang="ko-KR" altLang="en-US" sz="5400" spc="6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카톡연동앱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구조 </a:t>
            </a:r>
            <a:r>
              <a:rPr lang="en-US" altLang="ko-KR" sz="20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(TCP/IP App)</a:t>
            </a:r>
            <a:endParaRPr lang="ko-KR" altLang="en-US" sz="20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5" y="2234335"/>
            <a:ext cx="2232247" cy="69060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카카오톡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16217" y="3140968"/>
            <a:ext cx="1008111" cy="74834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IME</a:t>
            </a:r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3275856" y="1556792"/>
            <a:ext cx="0" cy="504056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직사각형 17"/>
          <p:cNvSpPr/>
          <p:nvPr/>
        </p:nvSpPr>
        <p:spPr>
          <a:xfrm>
            <a:off x="3627052" y="1772816"/>
            <a:ext cx="2533905" cy="352839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카카오톡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연동 </a:t>
            </a:r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28" idx="2"/>
            <a:endCxn id="34" idx="0"/>
          </p:cNvCxnSpPr>
          <p:nvPr/>
        </p:nvCxnSpPr>
        <p:spPr bwMode="auto">
          <a:xfrm flipH="1">
            <a:off x="7632339" y="3889317"/>
            <a:ext cx="576064" cy="187755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" name="그룹 55"/>
          <p:cNvGrpSpPr/>
          <p:nvPr/>
        </p:nvGrpSpPr>
        <p:grpSpPr>
          <a:xfrm>
            <a:off x="6516215" y="4077072"/>
            <a:ext cx="2232247" cy="1224136"/>
            <a:chOff x="6084168" y="3855528"/>
            <a:chExt cx="2394672" cy="1368152"/>
          </a:xfrm>
        </p:grpSpPr>
        <p:sp>
          <p:nvSpPr>
            <p:cNvPr id="34" name="직사각형 33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Touch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tooth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화살표 연결선 31"/>
          <p:cNvCxnSpPr>
            <a:stCxn id="10" idx="0"/>
          </p:cNvCxnSpPr>
          <p:nvPr/>
        </p:nvCxnSpPr>
        <p:spPr bwMode="auto">
          <a:xfrm flipV="1">
            <a:off x="7020273" y="2924944"/>
            <a:ext cx="62206" cy="216024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직선 화살표 연결선 34"/>
          <p:cNvCxnSpPr>
            <a:stCxn id="68" idx="3"/>
            <a:endCxn id="47" idx="1"/>
          </p:cNvCxnSpPr>
          <p:nvPr/>
        </p:nvCxnSpPr>
        <p:spPr bwMode="auto">
          <a:xfrm flipV="1">
            <a:off x="2549431" y="3868251"/>
            <a:ext cx="1451705" cy="1617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직선 화살표 연결선 37"/>
          <p:cNvCxnSpPr>
            <a:stCxn id="66" idx="3"/>
            <a:endCxn id="42" idx="1"/>
          </p:cNvCxnSpPr>
          <p:nvPr/>
        </p:nvCxnSpPr>
        <p:spPr bwMode="auto">
          <a:xfrm flipV="1">
            <a:off x="2549431" y="4775814"/>
            <a:ext cx="1446505" cy="24029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직사각형 41"/>
          <p:cNvSpPr/>
          <p:nvPr/>
        </p:nvSpPr>
        <p:spPr>
          <a:xfrm>
            <a:off x="3995936" y="43651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</a:rPr>
              <a:t>Recv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1960" y="4684458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Text Data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01136" y="3457541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11960" y="3758963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Capture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22" idx="3"/>
            <a:endCxn id="10" idx="1"/>
          </p:cNvCxnSpPr>
          <p:nvPr/>
        </p:nvCxnSpPr>
        <p:spPr bwMode="auto">
          <a:xfrm flipV="1">
            <a:off x="5689970" y="3515143"/>
            <a:ext cx="826247" cy="1388297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화살표 연결선 26"/>
          <p:cNvCxnSpPr>
            <a:stCxn id="19" idx="3"/>
            <a:endCxn id="6" idx="1"/>
          </p:cNvCxnSpPr>
          <p:nvPr/>
        </p:nvCxnSpPr>
        <p:spPr bwMode="auto">
          <a:xfrm flipV="1">
            <a:off x="5689451" y="2579640"/>
            <a:ext cx="826764" cy="1398305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직사각형 65"/>
          <p:cNvSpPr/>
          <p:nvPr/>
        </p:nvSpPr>
        <p:spPr>
          <a:xfrm>
            <a:off x="683568" y="4389133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99592" y="4727134"/>
            <a:ext cx="1478010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Text Input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3568" y="3473712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</a:rPr>
              <a:t>Recv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24579" y="3795321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Capture  Data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8124" y="2708920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668344" y="3140968"/>
            <a:ext cx="1080118" cy="74834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기본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IME</a:t>
            </a:r>
          </a:p>
        </p:txBody>
      </p:sp>
    </p:spTree>
    <p:extLst>
      <p:ext uri="{BB962C8B-B14F-4D97-AF65-F5344CB8AC3E}">
        <p14:creationId xmlns:p14="http://schemas.microsoft.com/office/powerpoint/2010/main" val="39021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691680" y="1340768"/>
            <a:ext cx="5840496" cy="22322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Applications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안드로이드에서 구조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52120" y="2780928"/>
            <a:ext cx="1728192" cy="5760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기본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IME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91680" y="5013176"/>
            <a:ext cx="5840496" cy="7200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Kernel</a:t>
            </a: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293096"/>
            <a:ext cx="2988332" cy="7200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  Libraries</a:t>
            </a:r>
          </a:p>
          <a:p>
            <a:pPr algn="l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44008" y="4293096"/>
            <a:ext cx="2888168" cy="7200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2000" b="1" dirty="0" smtClean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Andorid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Runtime</a:t>
            </a:r>
          </a:p>
          <a:p>
            <a:pPr algn="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9912" y="4293096"/>
            <a:ext cx="1728192" cy="5760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JNI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1680" y="3573016"/>
            <a:ext cx="5840496" cy="7200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Application Framework</a:t>
            </a:r>
          </a:p>
          <a:p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79912" y="2780928"/>
            <a:ext cx="1728192" cy="5760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개발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IME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79912" y="1988840"/>
            <a:ext cx="1728192" cy="62861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</a:rPr>
              <a:t>카카오톡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앱</a:t>
            </a: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2780928"/>
            <a:ext cx="1728192" cy="5760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</a:rPr>
              <a:t>카톡연동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앱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4" idx="2"/>
            <a:endCxn id="10" idx="0"/>
          </p:cNvCxnSpPr>
          <p:nvPr/>
        </p:nvCxnSpPr>
        <p:spPr bwMode="auto">
          <a:xfrm>
            <a:off x="4644008" y="2617450"/>
            <a:ext cx="0" cy="16347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/>
          <p:cNvCxnSpPr>
            <a:stCxn id="10" idx="1"/>
            <a:endCxn id="17" idx="3"/>
          </p:cNvCxnSpPr>
          <p:nvPr/>
        </p:nvCxnSpPr>
        <p:spPr bwMode="auto">
          <a:xfrm flipH="1">
            <a:off x="3635896" y="3068960"/>
            <a:ext cx="144016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직사각형 19"/>
          <p:cNvSpPr/>
          <p:nvPr/>
        </p:nvSpPr>
        <p:spPr>
          <a:xfrm>
            <a:off x="5652120" y="5085184"/>
            <a:ext cx="1728192" cy="5760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Drivers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6" idx="3"/>
            <a:endCxn id="20" idx="3"/>
          </p:cNvCxnSpPr>
          <p:nvPr/>
        </p:nvCxnSpPr>
        <p:spPr bwMode="auto">
          <a:xfrm>
            <a:off x="7380312" y="3068960"/>
            <a:ext cx="12700" cy="2304256"/>
          </a:xfrm>
          <a:prstGeom prst="bentConnector3">
            <a:avLst>
              <a:gd name="adj1" fmla="val 1800000"/>
            </a:avLst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5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707"/>
            <a:ext cx="9144000" cy="6469293"/>
          </a:xfrm>
        </p:spPr>
      </p:pic>
    </p:spTree>
    <p:extLst>
      <p:ext uri="{BB962C8B-B14F-4D97-AF65-F5344CB8AC3E}">
        <p14:creationId xmlns:p14="http://schemas.microsoft.com/office/powerpoint/2010/main" val="389582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N:\.공유받은 폴더\설계프로젝트\임시저장\화면 - 시각 2012-04-03 21_53_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" y="1124744"/>
            <a:ext cx="8914308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r>
              <a:rPr lang="ko-KR" altLang="en-US" sz="5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에뮬레이터 실행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50685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2186</TotalTime>
  <Words>134</Words>
  <Application>Microsoft Office PowerPoint</Application>
  <PresentationFormat>화면 슬라이드 쇼(4:3)</PresentationFormat>
  <Paragraphs>71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powerpoint-template</vt:lpstr>
      <vt:lpstr>Android-USB</vt:lpstr>
      <vt:lpstr>PowerPoint 프레젠테이션</vt:lpstr>
      <vt:lpstr>카톡연동앱 구조 (TCP/IP App)</vt:lpstr>
      <vt:lpstr>안드로이드에서 구조</vt:lpstr>
      <vt:lpstr>PowerPoint 프레젠테이션</vt:lpstr>
      <vt:lpstr>에뮬레이터 실행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IG</cp:lastModifiedBy>
  <cp:revision>117</cp:revision>
  <dcterms:created xsi:type="dcterms:W3CDTF">2012-03-18T07:52:13Z</dcterms:created>
  <dcterms:modified xsi:type="dcterms:W3CDTF">2012-04-04T04:53:34Z</dcterms:modified>
</cp:coreProperties>
</file>