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3" r:id="rId2"/>
    <p:sldId id="281" r:id="rId3"/>
    <p:sldId id="282" r:id="rId4"/>
    <p:sldId id="284" r:id="rId5"/>
    <p:sldId id="287" r:id="rId6"/>
    <p:sldId id="294" r:id="rId7"/>
    <p:sldId id="312" r:id="rId8"/>
    <p:sldId id="305" r:id="rId9"/>
    <p:sldId id="306" r:id="rId10"/>
    <p:sldId id="308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06" autoAdjust="0"/>
    <p:restoredTop sz="84393" autoAdjust="0"/>
  </p:normalViewPr>
  <p:slideViewPr>
    <p:cSldViewPr>
      <p:cViewPr>
        <p:scale>
          <a:sx n="75" d="100"/>
          <a:sy n="75" d="100"/>
        </p:scale>
        <p:origin x="-13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627"/>
          <c:y val="0.31142121774829334"/>
          <c:w val="0.82290353753797463"/>
          <c:h val="0.5677631056866683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3259008"/>
        <c:axId val="63260544"/>
      </c:barChart>
      <c:catAx>
        <c:axId val="63259008"/>
        <c:scaling>
          <c:orientation val="minMax"/>
        </c:scaling>
        <c:axPos val="b"/>
        <c:majorTickMark val="none"/>
        <c:tickLblPos val="nextTo"/>
        <c:crossAx val="63260544"/>
        <c:crosses val="autoZero"/>
        <c:auto val="1"/>
        <c:lblAlgn val="ctr"/>
        <c:lblOffset val="100"/>
      </c:catAx>
      <c:valAx>
        <c:axId val="63260544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3259008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29"/>
          <c:y val="3.0763248527941461E-2"/>
          <c:w val="0.68117168015814633"/>
          <c:h val="0.22344660117129947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63304832"/>
        <c:axId val="63306368"/>
      </c:lineChart>
      <c:catAx>
        <c:axId val="63304832"/>
        <c:scaling>
          <c:orientation val="minMax"/>
        </c:scaling>
        <c:axPos val="b"/>
        <c:tickLblPos val="nextTo"/>
        <c:crossAx val="63306368"/>
        <c:crosses val="autoZero"/>
        <c:auto val="1"/>
        <c:lblAlgn val="ctr"/>
        <c:lblOffset val="100"/>
      </c:catAx>
      <c:valAx>
        <c:axId val="63306368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63304832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8330A-B5CA-4FE6-BEF9-18AA6DE9482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 시작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저는 발표자 ‘강인구’구요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조의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안드로이드의 어플리케이션들을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중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쓰도록 연결하는 서비스를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윈도우 클라이언트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안드로이드 서버입니다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구현된 상태고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구현이 완료된 후에 화면을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보이게 해서 연결할 예정입니다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 Linker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텍스트를 입력하면 안드로이드에서 받아서 따로 구현한 소프트웨어 키보드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넘겨 입력합니다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 화면은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캡쳐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전송합니다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 추가로 안드로이드 화면을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터치마우스로 사용하도록 하는 서비스를 구현중입니다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먼저 프로젝트 배경과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소개하겠습니다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저희 프로젝트의 개요와 구조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사용하는 이유에 대해 말씀 드리고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저희가 시연할 활용 서비스를 말씀 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이제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필수품이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됐습니다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스마트폰으로는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이렇게 많은 것을 할 수 있는데도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연결하여 사용할 수 있는 기능은 많지 않습니다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자료 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쓰는 정도입니다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8307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사용할 수 있는 환경에서는 큰 화면과 편리한 키보드가 있는데도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쓰려고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 들고 터치해야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경우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쉽게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사용해보자는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생각에서 프로젝트를 계획했습니다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공유하는 시스템으로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서버 쪽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네트워크를 통해 클라이언트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연결시킬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그래서 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서버 부분을 안드로이드에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해 주는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만듭니다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어플리케이션을 예로 들겠습니다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 구조가 윈도우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앱에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꽂은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우측의 카메라 어플리케이션은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거쳐서 결국 윈도우에서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사용할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그렇다면 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쓰는가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앞의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그 장치를 사용하던 윈도우 프로그램들을 수정 없이 그대로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기존 프로그램들을 수정해야 하는 것에 비해 큰 장점입니다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 하면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사용하는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터치 인터페이스를 이용해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터치패드나 마우스로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4293096"/>
            <a:ext cx="5963119" cy="2564904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When life gives you lemons,</a:t>
            </a:r>
          </a:p>
          <a:p>
            <a:r>
              <a:rPr lang="en-US" altLang="ko-KR" sz="24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Make </a:t>
            </a:r>
            <a:r>
              <a:rPr lang="en-US" altLang="ko-KR" sz="8000" b="1" dirty="0" smtClean="0">
                <a:solidFill>
                  <a:srgbClr val="000000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lemonade</a:t>
            </a:r>
          </a:p>
          <a:p>
            <a:pPr>
              <a:lnSpc>
                <a:spcPct val="90000"/>
              </a:lnSpc>
            </a:pPr>
            <a:endParaRPr lang="ru-RU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0"/>
            <a:ext cx="8031088" cy="1640954"/>
          </a:xfrm>
        </p:spPr>
        <p:txBody>
          <a:bodyPr/>
          <a:lstStyle/>
          <a:p>
            <a:pPr algn="ctr"/>
            <a:r>
              <a:rPr lang="en-US" altLang="ko-KR" sz="9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Android-USB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9215210"/>
              </p:ext>
            </p:extLst>
          </p:nvPr>
        </p:nvGraphicFramePr>
        <p:xfrm>
          <a:off x="6228184" y="2276872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발표자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72289296"/>
      </p:ext>
    </p:extLst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3816424" cy="397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988840"/>
            <a:ext cx="2413788" cy="4022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/>
            </a:pP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Linker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429000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293096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14" name="직선 화살표 연결선 13"/>
          <p:cNvCxnSpPr>
            <a:stCxn id="6" idx="0"/>
            <a:endCxn id="5" idx="2"/>
          </p:cNvCxnSpPr>
          <p:nvPr/>
        </p:nvCxnSpPr>
        <p:spPr bwMode="auto">
          <a:xfrm flipV="1">
            <a:off x="7020272" y="3212976"/>
            <a:ext cx="612068" cy="216024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1" name="직선 화살표 연결선 20"/>
          <p:cNvCxnSpPr>
            <a:stCxn id="18" idx="3"/>
            <a:endCxn id="6" idx="1"/>
          </p:cNvCxnSpPr>
          <p:nvPr/>
        </p:nvCxnSpPr>
        <p:spPr bwMode="auto">
          <a:xfrm flipV="1">
            <a:off x="5689970" y="3861048"/>
            <a:ext cx="826246" cy="106288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화살표 연결선 14"/>
          <p:cNvCxnSpPr>
            <a:stCxn id="24" idx="3"/>
            <a:endCxn id="19" idx="1"/>
          </p:cNvCxnSpPr>
          <p:nvPr/>
        </p:nvCxnSpPr>
        <p:spPr bwMode="auto">
          <a:xfrm flipV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429000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Font typeface="+mj-lt"/>
              <a:buAutoNum type="arabicParenR" startAt="2"/>
            </a:pP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 마우스 서비스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r>
              <a: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	</a:t>
            </a: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26" name="Picture 2" descr="N:\.공유받은 폴더\설계프로젝트\자료실, 소스코드\마우스캡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3207133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89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목차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1680" y="1484784"/>
            <a:ext cx="5976664" cy="4267200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Android-USB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?</a:t>
            </a:r>
            <a:endParaRPr lang="ko-KR" altLang="ko-KR" sz="1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lvl="0"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</a:t>
            </a:r>
            <a:r>
              <a:rPr lang="ko-KR" altLang="en-US" sz="28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서비스</a:t>
            </a:r>
            <a:endParaRPr lang="en-US" altLang="ko-KR" sz="2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PC Linker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ko-KR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터치 마우스 서비스</a:t>
            </a:r>
            <a:endParaRPr lang="en-US" altLang="ko-KR" sz="24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xmlns="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xmlns="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23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pic>
        <p:nvPicPr>
          <p:cNvPr id="13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52" y="2512801"/>
            <a:ext cx="4123776" cy="3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7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6955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:\설계프로젝트\임시저장\제목-없음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78209" y="4396336"/>
            <a:ext cx="3456383" cy="25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>
            <a:stCxn id="9" idx="2"/>
          </p:cNvCxnSpPr>
          <p:nvPr/>
        </p:nvCxnSpPr>
        <p:spPr>
          <a:xfrm flipH="1" flipV="1">
            <a:off x="3831599" y="4437112"/>
            <a:ext cx="2180561" cy="1253465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12983" y="1799785"/>
            <a:ext cx="1222528" cy="2320717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10" y="2658682"/>
            <a:ext cx="2559167" cy="68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1301" y="27060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2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1691196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1327531"/>
            <a:ext cx="1976786" cy="322856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5627" y="27060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2720237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8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:p14="http://schemas.microsoft.com/office/powerpoint/2010/main" xmlns="" val="1532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0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4583812" y="2247255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657286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563887" y="3337356"/>
            <a:ext cx="2320717" cy="1222528"/>
            <a:chOff x="3511961" y="3632546"/>
            <a:chExt cx="1754782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6442" y="3894436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Picture 2" descr="N:\설계프로젝트\임시저장\제목-없음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83" y="2483284"/>
            <a:ext cx="3813557" cy="317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7065" y="35010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6110" y="351244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6709" y="315240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22472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224725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608" y="41068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82005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085184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649" y="4185170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79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2210</TotalTime>
  <Words>605</Words>
  <Application>Microsoft Office PowerPoint</Application>
  <PresentationFormat>화면 슬라이드 쇼(4:3)</PresentationFormat>
  <Paragraphs>137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powerpoint-template</vt:lpstr>
      <vt:lpstr>Android-USB</vt:lpstr>
      <vt:lpstr>목차</vt:lpstr>
      <vt:lpstr>프로젝트 배경</vt:lpstr>
      <vt:lpstr>프로젝트 배경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computer</cp:lastModifiedBy>
  <cp:revision>144</cp:revision>
  <dcterms:created xsi:type="dcterms:W3CDTF">2012-03-18T07:52:13Z</dcterms:created>
  <dcterms:modified xsi:type="dcterms:W3CDTF">2012-05-08T11:39:06Z</dcterms:modified>
</cp:coreProperties>
</file>