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9" r:id="rId2"/>
    <p:sldId id="320" r:id="rId3"/>
    <p:sldId id="318" r:id="rId4"/>
    <p:sldId id="321" r:id="rId5"/>
    <p:sldId id="287" r:id="rId6"/>
    <p:sldId id="294" r:id="rId7"/>
    <p:sldId id="312" r:id="rId8"/>
    <p:sldId id="305" r:id="rId9"/>
    <p:sldId id="306" r:id="rId10"/>
    <p:sldId id="313" r:id="rId11"/>
    <p:sldId id="316" r:id="rId12"/>
    <p:sldId id="310" r:id="rId13"/>
    <p:sldId id="317" r:id="rId14"/>
    <p:sldId id="322" r:id="rId15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-186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13"/>
          <c:y val="0.3114212177482944"/>
          <c:w val="0.82290353753797463"/>
          <c:h val="0.5677631056866664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1758848"/>
        <c:axId val="61772928"/>
      </c:barChart>
      <c:catAx>
        <c:axId val="61758848"/>
        <c:scaling>
          <c:orientation val="minMax"/>
        </c:scaling>
        <c:axPos val="b"/>
        <c:majorTickMark val="none"/>
        <c:tickLblPos val="nextTo"/>
        <c:crossAx val="61772928"/>
        <c:crosses val="autoZero"/>
        <c:auto val="1"/>
        <c:lblAlgn val="ctr"/>
        <c:lblOffset val="100"/>
      </c:catAx>
      <c:valAx>
        <c:axId val="61772928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1758848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395"/>
          <c:y val="3.0763248527941624E-2"/>
          <c:w val="0.68117168015814988"/>
          <c:h val="0.2234466011713008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marker val="1"/>
        <c:axId val="69030272"/>
        <c:axId val="69031808"/>
      </c:lineChart>
      <c:catAx>
        <c:axId val="69030272"/>
        <c:scaling>
          <c:orientation val="minMax"/>
        </c:scaling>
        <c:axPos val="b"/>
        <c:tickLblPos val="nextTo"/>
        <c:crossAx val="69031808"/>
        <c:crosses val="autoZero"/>
        <c:auto val="1"/>
        <c:lblAlgn val="ctr"/>
        <c:lblOffset val="100"/>
      </c:catAx>
      <c:valAx>
        <c:axId val="69031808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69030272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 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기본으로 설정된 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장치로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마우스 장치로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</a:t>
            </a:r>
            <a:r>
              <a:rPr lang="en-US" altLang="ko-KR" dirty="0" smtClean="0"/>
              <a:t>Left, Right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버튼이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마우스 버튼</a:t>
            </a:r>
            <a:r>
              <a:rPr lang="ko-KR" altLang="en-US" baseline="0" dirty="0" smtClean="0"/>
              <a:t> 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마우스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자신의 장치 정보를 보냅니다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마우스 장치가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 수가 매년 증가하고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제조사들도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피쳐폰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생산을 줄이고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위주로 생산하는 추세라 앞으로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사용자가 더 증가 할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기능은 많지만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현재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사용하는 기능은 자료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옮길 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 대용으로 쓰는 정도밖에 안됩니다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통합하기 위해 만들어진 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</a:t>
            </a:r>
            <a:endParaRPr lang="en-US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많은 사람들이 사용하는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마우스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프린터뿐만 아니라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의료장비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산업장비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아래 사진과 같은 다양한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기기들이 존재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이것은 앞 슬라이드에서 설명 드렸듯이 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장점이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보편적으로 사용되는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른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장점이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연결되서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좌측이 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수정 없이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인식되는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어플리케이션들을 수정 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어플리케이션을 수정 해야 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image" Target="../media/image6.jpe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grpSp>
          <p:nvGrpSpPr>
            <p:cNvPr id="10" name="그룹 9"/>
            <p:cNvGrpSpPr/>
            <p:nvPr/>
          </p:nvGrpSpPr>
          <p:grpSpPr>
            <a:xfrm>
              <a:off x="2483768" y="2204864"/>
              <a:ext cx="3024336" cy="1902307"/>
              <a:chOff x="2483768" y="2204864"/>
              <a:chExt cx="3024336" cy="1902307"/>
            </a:xfrm>
          </p:grpSpPr>
          <p:pic>
            <p:nvPicPr>
              <p:cNvPr id="102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5" y="2204864"/>
                <a:ext cx="1296144" cy="1902307"/>
              </a:xfrm>
              <a:prstGeom prst="rect">
                <a:avLst/>
              </a:prstGeom>
              <a:noFill/>
            </p:spPr>
          </p:pic>
          <p:pic>
            <p:nvPicPr>
              <p:cNvPr id="3" name="Picture 2" descr="N:\설계프로젝트\임시저장\제목-없음-3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3768" y="2306094"/>
                <a:ext cx="3024336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04865"/>
            <a:ext cx="22322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99792" y="1844824"/>
            <a:ext cx="3600400" cy="4248472"/>
            <a:chOff x="2483768" y="1556792"/>
            <a:chExt cx="4104456" cy="4824536"/>
          </a:xfrm>
        </p:grpSpPr>
        <p:grpSp>
          <p:nvGrpSpPr>
            <p:cNvPr id="5" name="그룹 4"/>
            <p:cNvGrpSpPr/>
            <p:nvPr/>
          </p:nvGrpSpPr>
          <p:grpSpPr>
            <a:xfrm>
              <a:off x="2483768" y="1556792"/>
              <a:ext cx="4104456" cy="4824536"/>
              <a:chOff x="5481817" y="1815602"/>
              <a:chExt cx="2808311" cy="4709742"/>
            </a:xfrm>
          </p:grpSpPr>
          <p:pic>
            <p:nvPicPr>
              <p:cNvPr id="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81817" y="1815602"/>
                <a:ext cx="2808311" cy="4709742"/>
              </a:xfrm>
              <a:prstGeom prst="rect">
                <a:avLst/>
              </a:prstGeom>
              <a:noFill/>
            </p:spPr>
          </p:pic>
          <p:pic>
            <p:nvPicPr>
              <p:cNvPr id="7" name="Picture 3" descr="N:\설계프로젝트\자료실, 소스코드\Screenshot_2012-05-22-21-04-09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652120" y="2348880"/>
                <a:ext cx="2448272" cy="3569092"/>
              </a:xfrm>
              <a:prstGeom prst="rect">
                <a:avLst/>
              </a:prstGeom>
              <a:noFill/>
            </p:spPr>
          </p:pic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34221" y="2107805"/>
              <a:ext cx="3607735" cy="369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xmlns="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xmlns="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USB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054" y="3717032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2132856"/>
            <a:ext cx="3259008" cy="1368152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022" y="2132856"/>
            <a:ext cx="4162063" cy="152109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71574" y="4293096"/>
            <a:ext cx="7176890" cy="1800200"/>
            <a:chOff x="203673" y="2621195"/>
            <a:chExt cx="8448873" cy="33280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Documents and Settings\Administrator\바탕 화면\웹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17032"/>
            <a:ext cx="1174527" cy="1174527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995936" y="4437112"/>
            <a:ext cx="864096" cy="0"/>
          </a:xfrm>
          <a:prstGeom prst="straightConnector1">
            <a:avLst/>
          </a:prstGeom>
          <a:ln w="508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33529" y="1995263"/>
            <a:ext cx="1222528" cy="1929761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1004" y="2658682"/>
            <a:ext cx="212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pic>
        <p:nvPicPr>
          <p:cNvPr id="12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916832"/>
            <a:ext cx="2736304" cy="2592288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1115616" y="1916832"/>
            <a:ext cx="2736304" cy="2592288"/>
            <a:chOff x="755576" y="1916832"/>
            <a:chExt cx="2736304" cy="2592288"/>
          </a:xfrm>
        </p:grpSpPr>
        <p:pic>
          <p:nvPicPr>
            <p:cNvPr id="11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916832"/>
              <a:ext cx="2736304" cy="2592288"/>
            </a:xfrm>
            <a:prstGeom prst="rect">
              <a:avLst/>
            </a:prstGeom>
            <a:noFill/>
          </p:spPr>
        </p:pic>
        <p:pic>
          <p:nvPicPr>
            <p:cNvPr id="2051" name="Picture 3" descr="C:\Documents and Settings\Administrator\바탕 화면\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5833" y="2126506"/>
              <a:ext cx="2088232" cy="1368152"/>
            </a:xfrm>
            <a:prstGeom prst="rect">
              <a:avLst/>
            </a:prstGeom>
            <a:noFill/>
          </p:spPr>
        </p:pic>
      </p:grpSp>
      <p:pic>
        <p:nvPicPr>
          <p:cNvPr id="2054" name="Picture 6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3717032"/>
            <a:ext cx="1337717" cy="1337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00193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1697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724128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876256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563888" y="3861050"/>
            <a:ext cx="1960340" cy="1512166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96336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:p14="http://schemas.microsoft.com/office/powerpoint/2010/main" xmlns="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3596</TotalTime>
  <Words>869</Words>
  <Application>Microsoft Office PowerPoint</Application>
  <PresentationFormat>화면 슬라이드 쇼(4:3)</PresentationFormat>
  <Paragraphs>145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324</cp:revision>
  <dcterms:created xsi:type="dcterms:W3CDTF">2012-03-18T07:52:13Z</dcterms:created>
  <dcterms:modified xsi:type="dcterms:W3CDTF">2012-05-23T07:28:07Z</dcterms:modified>
</cp:coreProperties>
</file>