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3" r:id="rId2"/>
    <p:sldId id="281" r:id="rId3"/>
    <p:sldId id="282" r:id="rId4"/>
    <p:sldId id="284" r:id="rId5"/>
    <p:sldId id="287" r:id="rId6"/>
    <p:sldId id="294" r:id="rId7"/>
    <p:sldId id="312" r:id="rId8"/>
    <p:sldId id="305" r:id="rId9"/>
    <p:sldId id="306" r:id="rId10"/>
    <p:sldId id="308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5C5C"/>
    <a:srgbClr val="78ADCD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4393" autoAdjust="0"/>
  </p:normalViewPr>
  <p:slideViewPr>
    <p:cSldViewPr>
      <p:cViewPr>
        <p:scale>
          <a:sx n="75" d="100"/>
          <a:sy n="75" d="100"/>
        </p:scale>
        <p:origin x="-1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597"/>
          <c:y val="0.31142121774829296"/>
          <c:w val="0.82290353753797463"/>
          <c:h val="0.5677631056866689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36066048"/>
        <c:axId val="36067584"/>
      </c:barChart>
      <c:catAx>
        <c:axId val="36066048"/>
        <c:scaling>
          <c:orientation val="minMax"/>
        </c:scaling>
        <c:axPos val="b"/>
        <c:majorTickMark val="none"/>
        <c:tickLblPos val="nextTo"/>
        <c:crossAx val="36067584"/>
        <c:crosses val="autoZero"/>
        <c:auto val="1"/>
        <c:lblAlgn val="ctr"/>
        <c:lblOffset val="100"/>
      </c:catAx>
      <c:valAx>
        <c:axId val="36067584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36066048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254"/>
          <c:y val="3.0763248527941409E-2"/>
          <c:w val="0.681171680158145"/>
          <c:h val="0.22344660117129897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36107776"/>
        <c:axId val="36109312"/>
      </c:lineChart>
      <c:catAx>
        <c:axId val="36107776"/>
        <c:scaling>
          <c:orientation val="minMax"/>
        </c:scaling>
        <c:axPos val="b"/>
        <c:tickLblPos val="nextTo"/>
        <c:crossAx val="36109312"/>
        <c:crosses val="autoZero"/>
        <c:auto val="1"/>
        <c:lblAlgn val="ctr"/>
        <c:lblOffset val="100"/>
      </c:catAx>
      <c:valAx>
        <c:axId val="36109312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36107776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사용 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사용 서비스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구조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로 구현상태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터치 마우스 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스마트폰의</a:t>
            </a:r>
            <a:r>
              <a:rPr lang="ko-KR" altLang="en-US" dirty="0" smtClean="0"/>
              <a:t> 많은 서비스들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연동해 사용되는 기능 적다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연동되지 않아 불편한 점이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스마트폰을 사용하고자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 -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연결방안으로 </a:t>
            </a:r>
            <a:r>
              <a:rPr lang="en-US" altLang="ko-KR" dirty="0" smtClean="0"/>
              <a:t>USB/IP </a:t>
            </a:r>
            <a:r>
              <a:rPr lang="ko-KR" altLang="en-US" dirty="0" smtClean="0"/>
              <a:t>기술 채택했다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서버에 연결된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장치를 공유하고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클라이언트에서 직접 연결 된 것처럼 사용할 수 있는 기술이다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USB/IP</a:t>
            </a:r>
            <a:r>
              <a:rPr lang="ko-KR" altLang="en-US" dirty="0" smtClean="0"/>
              <a:t>를 통한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공유를 위해 </a:t>
            </a:r>
            <a:r>
              <a:rPr lang="ko-KR" altLang="en-US" baseline="0" dirty="0" err="1" smtClean="0"/>
              <a:t>안드로이드의</a:t>
            </a:r>
            <a:r>
              <a:rPr lang="ko-KR" altLang="en-US" baseline="0" dirty="0" smtClean="0"/>
              <a:t> 서비스들이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장치가 되어야 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서비스를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장치처럼 보이게 할 드라이브 개발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는 안드로이드에 </a:t>
            </a:r>
            <a:r>
              <a:rPr lang="ko-KR" altLang="en-US" baseline="0" dirty="0" err="1" smtClean="0"/>
              <a:t>포팅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USB/IP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사용하는 이유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활용해서 가능한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39"/>
            <a:ext cx="3168352" cy="397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0580" y="1988839"/>
            <a:ext cx="2413788" cy="4022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App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App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연동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App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20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20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 startAt="2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USB/IP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Android-USB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 Linker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228184" y="4773641"/>
            <a:ext cx="2664296" cy="203973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1484784"/>
            <a:ext cx="1700153" cy="321998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875" y="27060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2988" y="5382518"/>
            <a:ext cx="854794" cy="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덧셈 기호 22"/>
          <p:cNvSpPr/>
          <p:nvPr/>
        </p:nvSpPr>
        <p:spPr>
          <a:xfrm>
            <a:off x="7020272" y="5410496"/>
            <a:ext cx="903307" cy="920457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9016" y="5025800"/>
            <a:ext cx="1018156" cy="16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3563888" y="3861048"/>
            <a:ext cx="2540602" cy="1397482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 startAt="2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28184" y="2132856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3928" y="2494057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494057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44208" y="4077072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51920" y="5157192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61519" y="2997073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44208" y="2997073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087086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83568" y="2493936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7544" y="2996952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5264400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851920" y="2996952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477143" y="5157192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67239" y="3886898"/>
            <a:ext cx="2150641" cy="1808366"/>
            <a:chOff x="1331640" y="2015700"/>
            <a:chExt cx="2150641" cy="1808366"/>
          </a:xfrm>
        </p:grpSpPr>
        <p:grpSp>
          <p:nvGrpSpPr>
            <p:cNvPr id="3" name="그룹 2"/>
            <p:cNvGrpSpPr/>
            <p:nvPr/>
          </p:nvGrpSpPr>
          <p:grpSpPr>
            <a:xfrm>
              <a:off x="1331640" y="2015700"/>
              <a:ext cx="2150641" cy="1125268"/>
              <a:chOff x="1331640" y="2015700"/>
              <a:chExt cx="2150641" cy="112526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331640" y="2924944"/>
              <a:ext cx="1368152" cy="899122"/>
              <a:chOff x="1331640" y="3140968"/>
              <a:chExt cx="1368152" cy="89912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3419872" y="3862718"/>
            <a:ext cx="2150641" cy="2446602"/>
            <a:chOff x="5364088" y="1270430"/>
            <a:chExt cx="2150641" cy="2446602"/>
          </a:xfrm>
        </p:grpSpPr>
        <p:grpSp>
          <p:nvGrpSpPr>
            <p:cNvPr id="10" name="그룹 9"/>
            <p:cNvGrpSpPr/>
            <p:nvPr/>
          </p:nvGrpSpPr>
          <p:grpSpPr>
            <a:xfrm>
              <a:off x="5364088" y="1270430"/>
              <a:ext cx="2150641" cy="1125268"/>
              <a:chOff x="1331640" y="2015700"/>
              <a:chExt cx="2150641" cy="112526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4088" y="2169837"/>
              <a:ext cx="1368152" cy="899122"/>
              <a:chOff x="1331640" y="3140968"/>
              <a:chExt cx="1368152" cy="89912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USB/IP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5364089" y="3068959"/>
              <a:ext cx="1800200" cy="648073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Android App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84168" y="3848699"/>
            <a:ext cx="2723122" cy="2460622"/>
            <a:chOff x="5377271" y="4005064"/>
            <a:chExt cx="2723122" cy="2460622"/>
          </a:xfrm>
        </p:grpSpPr>
        <p:grpSp>
          <p:nvGrpSpPr>
            <p:cNvPr id="23" name="그룹 22"/>
            <p:cNvGrpSpPr/>
            <p:nvPr/>
          </p:nvGrpSpPr>
          <p:grpSpPr>
            <a:xfrm>
              <a:off x="5377271" y="4005064"/>
              <a:ext cx="2150641" cy="1125268"/>
              <a:chOff x="1331640" y="2015700"/>
              <a:chExt cx="2150641" cy="112526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30" name="이등변 삼각형 29"/>
            <p:cNvSpPr/>
            <p:nvPr/>
          </p:nvSpPr>
          <p:spPr>
            <a:xfrm>
              <a:off x="6732240" y="4795297"/>
              <a:ext cx="576064" cy="2898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300192" y="4937674"/>
              <a:ext cx="1800201" cy="1528012"/>
              <a:chOff x="3419872" y="5225706"/>
              <a:chExt cx="1800201" cy="1528012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3779912" y="5225706"/>
                <a:ext cx="720000" cy="363533"/>
              </a:xfrm>
              <a:prstGeom prst="triangl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19872" y="5515595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TCP/IP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19873" y="6105645"/>
                <a:ext cx="1800200" cy="648073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Android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 드라이버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설치 없이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HID 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4"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5010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512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1524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41068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82005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4185170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1702</TotalTime>
  <Words>347</Words>
  <Application>Microsoft Office PowerPoint</Application>
  <PresentationFormat>화면 슬라이드 쇼(4:3)</PresentationFormat>
  <Paragraphs>141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powerpoint-template</vt:lpstr>
      <vt:lpstr>Android-USB</vt:lpstr>
      <vt:lpstr>목차</vt:lpstr>
      <vt:lpstr>프로젝트 배경</vt:lpstr>
      <vt:lpstr>프로젝트 배경</vt:lpstr>
      <vt:lpstr>프로젝트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IG</cp:lastModifiedBy>
  <cp:revision>108</cp:revision>
  <dcterms:created xsi:type="dcterms:W3CDTF">2012-03-18T07:52:13Z</dcterms:created>
  <dcterms:modified xsi:type="dcterms:W3CDTF">2012-05-07T07:06:27Z</dcterms:modified>
</cp:coreProperties>
</file>