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9" r:id="rId2"/>
    <p:sldId id="320" r:id="rId3"/>
    <p:sldId id="318" r:id="rId4"/>
    <p:sldId id="323" r:id="rId5"/>
    <p:sldId id="324" r:id="rId6"/>
    <p:sldId id="287" r:id="rId7"/>
    <p:sldId id="294" r:id="rId8"/>
    <p:sldId id="312" r:id="rId9"/>
    <p:sldId id="305" r:id="rId10"/>
    <p:sldId id="306" r:id="rId11"/>
    <p:sldId id="313" r:id="rId12"/>
    <p:sldId id="316" r:id="rId13"/>
    <p:sldId id="310" r:id="rId14"/>
    <p:sldId id="317" r:id="rId15"/>
    <p:sldId id="322" r:id="rId16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6" autoAdjust="0"/>
    <p:restoredTop sz="83261" autoAdjust="0"/>
  </p:normalViewPr>
  <p:slideViewPr>
    <p:cSldViewPr>
      <p:cViewPr>
        <p:scale>
          <a:sx n="66" d="100"/>
          <a:sy n="66" d="100"/>
        </p:scale>
        <p:origin x="-186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19"/>
          <c:y val="0.31142121774829445"/>
          <c:w val="0.82290353753797463"/>
          <c:h val="0.56776310568666633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63053184"/>
        <c:axId val="63071360"/>
      </c:barChart>
      <c:catAx>
        <c:axId val="63053184"/>
        <c:scaling>
          <c:orientation val="minMax"/>
        </c:scaling>
        <c:axPos val="b"/>
        <c:majorTickMark val="none"/>
        <c:tickLblPos val="nextTo"/>
        <c:crossAx val="63071360"/>
        <c:crosses val="autoZero"/>
        <c:auto val="1"/>
        <c:lblAlgn val="ctr"/>
        <c:lblOffset val="100"/>
      </c:catAx>
      <c:valAx>
        <c:axId val="63071360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63053184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401"/>
          <c:y val="3.0763248527941635E-2"/>
          <c:w val="0.68117168015815011"/>
          <c:h val="0.22344660117130088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6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국내 스마트폰
가입자 수
(단위=만명)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09년 4분기</c:v>
                </c:pt>
                <c:pt idx="1">
                  <c:v>10년 2분기</c:v>
                </c:pt>
                <c:pt idx="2">
                  <c:v>10년 4분기</c:v>
                </c:pt>
                <c:pt idx="3">
                  <c:v>11년 2분기</c:v>
                </c:pt>
                <c:pt idx="4">
                  <c:v>11년 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247</c:v>
                </c:pt>
                <c:pt idx="2">
                  <c:v>722</c:v>
                </c:pt>
                <c:pt idx="3" formatCode="#,##0">
                  <c:v>1487</c:v>
                </c:pt>
                <c:pt idx="4" formatCode="#,##0">
                  <c:v>2000</c:v>
                </c:pt>
              </c:numCache>
            </c:numRef>
          </c:val>
        </c:ser>
        <c:marker val="1"/>
        <c:axId val="69542272"/>
        <c:axId val="69543808"/>
      </c:lineChart>
      <c:catAx>
        <c:axId val="69542272"/>
        <c:scaling>
          <c:orientation val="minMax"/>
        </c:scaling>
        <c:axPos val="b"/>
        <c:tickLblPos val="nextTo"/>
        <c:crossAx val="69543808"/>
        <c:crosses val="autoZero"/>
        <c:auto val="1"/>
        <c:lblAlgn val="ctr"/>
        <c:lblOffset val="100"/>
      </c:catAx>
      <c:valAx>
        <c:axId val="69543808"/>
        <c:scaling>
          <c:orientation val="minMax"/>
          <c:max val="2000"/>
        </c:scaling>
        <c:axPos val="l"/>
        <c:majorGridlines/>
        <c:numFmt formatCode="General" sourceLinked="1"/>
        <c:tickLblPos val="nextTo"/>
        <c:crossAx val="69542272"/>
        <c:crosses val="autoZero"/>
        <c:crossBetween val="between"/>
        <c:majorUnit val="500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어플리케이션과 카메라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순으로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쓸 수 있도록 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키보드로 스마트폰을 조작 할 수 있어서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다른 어플리케이션을 실행할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어플리케이션의 수정 없이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스마트폰에서 기본으로 설정된 키보드가 아닌 따로 구현한 소프트웨어 키보드로 입력한 것으로 인식합니다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장치로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마우스 장치로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</a:t>
            </a:r>
            <a:r>
              <a:rPr lang="en-US" altLang="ko-KR" dirty="0" smtClean="0"/>
              <a:t>Left, Right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버튼이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마우스 버튼</a:t>
            </a:r>
            <a:r>
              <a:rPr lang="ko-KR" altLang="en-US" baseline="0" dirty="0" smtClean="0"/>
              <a:t> 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마우스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자신의 장치 정보를 보냅니다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마우스 장치가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 수가 매년 증가하고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제조사들도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피쳐폰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생산을 줄이고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위주로 생산하는 추세라 앞으로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사용자가 더 증가 할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기능은 많지만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현재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사용하는 기능은 자료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옮길 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 대용으로 쓰는 정도밖에 안됩니다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주변 기기의 연결방식이 매우 다양해서 불편함이 많았는데</a:t>
            </a:r>
            <a:r>
              <a:rPr lang="en-US" altLang="ko-KR" dirty="0" smtClean="0"/>
              <a:t>, USB</a:t>
            </a:r>
            <a:r>
              <a:rPr lang="ko-KR" altLang="en-US" dirty="0" smtClean="0"/>
              <a:t>는 이런 다양한 연결방식을 통합하기 위해 만들어진 입출력 표준으로써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USB</a:t>
            </a:r>
            <a:r>
              <a:rPr lang="ko-KR" altLang="en-US" baseline="0" dirty="0" smtClean="0"/>
              <a:t>장치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개발 비용이 저렴한 편이고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빠른 속도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낮은 전력 소비 등의 장점이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많은 사람들이 사용하는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메모리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마우스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키보드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프린터뿐만 아니라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의료장비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산업장비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아래 사진과 같은 다양한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기기들이 존재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이것은 앞 슬라이드에서 설명 드렸듯이 많은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장점이 있기 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보편적으로 사용되는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천천히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서버와 클라이언트로 나뉘어져있는데 서버를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연결되서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예를 들어 좌측이 윈도우 어플리케이션에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연결한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어플리케이션도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수정 없이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좌측과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인식되는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 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장치를 사용하던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어플리케이션들을 수정 없이 사용할 수 있다는 장점을 갖습니다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사용하려면 어플리케이션을 수정 해야 되는 문제점이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10" Type="http://schemas.openxmlformats.org/officeDocument/2006/relationships/image" Target="../media/image28.png"/><Relationship Id="rId4" Type="http://schemas.openxmlformats.org/officeDocument/2006/relationships/image" Target="../media/image6.jpe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jpeg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0092" y="1700808"/>
            <a:ext cx="4610100" cy="3667125"/>
            <a:chOff x="1763688" y="1844824"/>
            <a:chExt cx="4610100" cy="3667125"/>
          </a:xfrm>
        </p:grpSpPr>
        <p:pic>
          <p:nvPicPr>
            <p:cNvPr id="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1844824"/>
              <a:ext cx="4610100" cy="3667125"/>
            </a:xfrm>
            <a:prstGeom prst="rect">
              <a:avLst/>
            </a:prstGeom>
            <a:noFill/>
          </p:spPr>
        </p:pic>
        <p:grpSp>
          <p:nvGrpSpPr>
            <p:cNvPr id="10" name="그룹 9"/>
            <p:cNvGrpSpPr/>
            <p:nvPr/>
          </p:nvGrpSpPr>
          <p:grpSpPr>
            <a:xfrm>
              <a:off x="2483768" y="2204864"/>
              <a:ext cx="3024336" cy="1902307"/>
              <a:chOff x="2483768" y="2204864"/>
              <a:chExt cx="3024336" cy="1902307"/>
            </a:xfrm>
          </p:grpSpPr>
          <p:pic>
            <p:nvPicPr>
              <p:cNvPr id="102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5" y="2204864"/>
                <a:ext cx="1296144" cy="1902307"/>
              </a:xfrm>
              <a:prstGeom prst="rect">
                <a:avLst/>
              </a:prstGeom>
              <a:noFill/>
            </p:spPr>
          </p:pic>
          <p:pic>
            <p:nvPicPr>
              <p:cNvPr id="3" name="Picture 2" descr="N:\설계프로젝트\임시저장\제목-없음-3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3768" y="2306094"/>
                <a:ext cx="3024336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736304" cy="2592288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04865"/>
            <a:ext cx="22322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64807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541734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405830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1136" y="5185733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541734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31" name="직선 화살표 연결선 30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/>
          <p:cNvCxnSpPr>
            <a:stCxn id="18" idx="3"/>
            <a:endCxn id="6" idx="1"/>
          </p:cNvCxnSpPr>
          <p:nvPr/>
        </p:nvCxnSpPr>
        <p:spPr bwMode="auto">
          <a:xfrm>
            <a:off x="5689970" y="3967336"/>
            <a:ext cx="826246" cy="644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/>
          <p:cNvCxnSpPr>
            <a:stCxn id="19" idx="1"/>
            <a:endCxn id="24" idx="3"/>
          </p:cNvCxnSpPr>
          <p:nvPr/>
        </p:nvCxnSpPr>
        <p:spPr bwMode="auto">
          <a:xfrm flipH="1">
            <a:off x="2549431" y="5596443"/>
            <a:ext cx="1451705" cy="16171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6" idx="0"/>
          </p:cNvCxnSpPr>
          <p:nvPr/>
        </p:nvCxnSpPr>
        <p:spPr bwMode="auto">
          <a:xfrm flipV="1">
            <a:off x="7020272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60"/>
          <p:cNvCxnSpPr/>
          <p:nvPr/>
        </p:nvCxnSpPr>
        <p:spPr bwMode="auto">
          <a:xfrm flipV="1">
            <a:off x="8172400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prstDash val="sysDot"/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7416824" cy="4267200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99792" y="1844824"/>
            <a:ext cx="3600400" cy="4248472"/>
            <a:chOff x="2483768" y="1556792"/>
            <a:chExt cx="4104456" cy="4824536"/>
          </a:xfrm>
        </p:grpSpPr>
        <p:grpSp>
          <p:nvGrpSpPr>
            <p:cNvPr id="5" name="그룹 4"/>
            <p:cNvGrpSpPr/>
            <p:nvPr/>
          </p:nvGrpSpPr>
          <p:grpSpPr>
            <a:xfrm>
              <a:off x="2483768" y="1556792"/>
              <a:ext cx="4104456" cy="4824536"/>
              <a:chOff x="5481817" y="1815602"/>
              <a:chExt cx="2808311" cy="4709742"/>
            </a:xfrm>
          </p:grpSpPr>
          <p:pic>
            <p:nvPicPr>
              <p:cNvPr id="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81817" y="1815602"/>
                <a:ext cx="2808311" cy="4709742"/>
              </a:xfrm>
              <a:prstGeom prst="rect">
                <a:avLst/>
              </a:prstGeom>
              <a:noFill/>
            </p:spPr>
          </p:pic>
          <p:pic>
            <p:nvPicPr>
              <p:cNvPr id="7" name="Picture 3" descr="N:\설계프로젝트\자료실, 소스코드\Screenshot_2012-05-22-21-04-09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652120" y="2348880"/>
                <a:ext cx="2448272" cy="3569092"/>
              </a:xfrm>
              <a:prstGeom prst="rect">
                <a:avLst/>
              </a:prstGeom>
              <a:noFill/>
            </p:spPr>
          </p:pic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34221" y="2107805"/>
              <a:ext cx="3607735" cy="3697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="" xmlns:p14="http://schemas.microsoft.com/office/powerpoint/2010/main" val="864912804"/>
              </p:ext>
            </p:extLst>
          </p:nvPr>
        </p:nvGraphicFramePr>
        <p:xfrm>
          <a:off x="4572000" y="2011419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>
            <p:extLst>
              <p:ext uri="{D42A27DB-BD31-4B8C-83A1-F6EECF244321}">
                <p14:modId xmlns="" xmlns:p14="http://schemas.microsoft.com/office/powerpoint/2010/main" val="550831738"/>
              </p:ext>
            </p:extLst>
          </p:nvPr>
        </p:nvGraphicFramePr>
        <p:xfrm>
          <a:off x="251520" y="2082959"/>
          <a:ext cx="421353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51720" y="582737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각통신사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ko-KR" altLang="en-US" sz="1600" dirty="0" smtClean="0"/>
              <a:t>방송통신위원회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76256" y="582648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492896"/>
            <a:ext cx="3096344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A. USB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054" y="4787860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80928"/>
            <a:ext cx="3259008" cy="1805136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2" y="2780928"/>
            <a:ext cx="4162063" cy="2006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6475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grpSp>
        <p:nvGrpSpPr>
          <p:cNvPr id="3" name="그룹 27"/>
          <p:cNvGrpSpPr/>
          <p:nvPr/>
        </p:nvGrpSpPr>
        <p:grpSpPr>
          <a:xfrm>
            <a:off x="1043608" y="1844824"/>
            <a:ext cx="7128792" cy="2088232"/>
            <a:chOff x="1115616" y="1772816"/>
            <a:chExt cx="7128792" cy="4314736"/>
          </a:xfrm>
        </p:grpSpPr>
        <p:pic>
          <p:nvPicPr>
            <p:cNvPr id="2052" name="Picture 4" descr="C:\Documents and Settings\Administrator\Local Settings\Temporary Internet Files\Content.IE5\MZ3O6A78\MC900433879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4725144"/>
              <a:ext cx="1296144" cy="1296144"/>
            </a:xfrm>
            <a:prstGeom prst="rect">
              <a:avLst/>
            </a:prstGeom>
            <a:noFill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924944"/>
              <a:ext cx="2097663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91260" y="1772816"/>
              <a:ext cx="1681140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88224" y="4869160"/>
              <a:ext cx="1656184" cy="1218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6" name="Picture 8" descr="C:\Documents and Settings\Administrator\Local Settings\Temporary Internet Files\Content.IE5\10ES2RA8\MC9004404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15616" y="1844824"/>
              <a:ext cx="1512168" cy="1512168"/>
            </a:xfrm>
            <a:prstGeom prst="rect">
              <a:avLst/>
            </a:prstGeom>
            <a:noFill/>
          </p:spPr>
        </p:pic>
        <p:cxnSp>
          <p:nvCxnSpPr>
            <p:cNvPr id="13" name="직선 화살표 연결선 12"/>
            <p:cNvCxnSpPr/>
            <p:nvPr/>
          </p:nvCxnSpPr>
          <p:spPr bwMode="auto">
            <a:xfrm>
              <a:off x="2627784" y="2924944"/>
              <a:ext cx="864096" cy="432048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화살표 연결선 16"/>
            <p:cNvCxnSpPr/>
            <p:nvPr/>
          </p:nvCxnSpPr>
          <p:spPr bwMode="auto">
            <a:xfrm flipH="1">
              <a:off x="5580112" y="2924944"/>
              <a:ext cx="864096" cy="432048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직선 화살표 연결선 20"/>
            <p:cNvCxnSpPr/>
            <p:nvPr/>
          </p:nvCxnSpPr>
          <p:spPr bwMode="auto">
            <a:xfrm flipH="1" flipV="1">
              <a:off x="5364088" y="4725144"/>
              <a:ext cx="1008112" cy="576064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화살표 연결선 23"/>
            <p:cNvCxnSpPr/>
            <p:nvPr/>
          </p:nvCxnSpPr>
          <p:spPr bwMode="auto">
            <a:xfrm flipV="1">
              <a:off x="2699792" y="4581128"/>
              <a:ext cx="864096" cy="504056"/>
            </a:xfrm>
            <a:prstGeom prst="straightConnector1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B0F0"/>
              </a:solidFill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그룹 29"/>
          <p:cNvGrpSpPr/>
          <p:nvPr/>
        </p:nvGrpSpPr>
        <p:grpSpPr>
          <a:xfrm>
            <a:off x="1571574" y="4149080"/>
            <a:ext cx="7176890" cy="1800200"/>
            <a:chOff x="203673" y="2621195"/>
            <a:chExt cx="8448873" cy="332808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052812"/>
              <a:ext cx="2136330" cy="2838142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052812"/>
              <a:ext cx="2915771" cy="289646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07171" y="2740858"/>
              <a:ext cx="2379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웹 메일 알림이</a:t>
              </a:r>
              <a:endParaRPr lang="ko-KR" alt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0989" y="2668850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현미경</a:t>
              </a:r>
              <a:endParaRPr lang="ko-KR" altLang="en-US" sz="2000" b="1" dirty="0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73" y="3553493"/>
              <a:ext cx="2599906" cy="174771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833317" y="2621195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스캐너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Documents and Settings\Administrator\바탕 화면\웹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717032"/>
            <a:ext cx="1174527" cy="1174527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995936" y="4437112"/>
            <a:ext cx="864096" cy="0"/>
          </a:xfrm>
          <a:prstGeom prst="straightConnector1">
            <a:avLst/>
          </a:prstGeom>
          <a:ln w="508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33529" y="1995263"/>
            <a:ext cx="1222528" cy="1929761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1004" y="2658682"/>
            <a:ext cx="212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B. 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pic>
        <p:nvPicPr>
          <p:cNvPr id="12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916832"/>
            <a:ext cx="2736304" cy="2592288"/>
          </a:xfrm>
          <a:prstGeom prst="rect">
            <a:avLst/>
          </a:prstGeom>
          <a:noFill/>
        </p:spPr>
      </p:pic>
      <p:grpSp>
        <p:nvGrpSpPr>
          <p:cNvPr id="24" name="그룹 23"/>
          <p:cNvGrpSpPr/>
          <p:nvPr/>
        </p:nvGrpSpPr>
        <p:grpSpPr>
          <a:xfrm>
            <a:off x="1115616" y="1916832"/>
            <a:ext cx="2736304" cy="2592288"/>
            <a:chOff x="755576" y="1916832"/>
            <a:chExt cx="2736304" cy="2592288"/>
          </a:xfrm>
        </p:grpSpPr>
        <p:pic>
          <p:nvPicPr>
            <p:cNvPr id="11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1916832"/>
              <a:ext cx="2736304" cy="2592288"/>
            </a:xfrm>
            <a:prstGeom prst="rect">
              <a:avLst/>
            </a:prstGeom>
            <a:noFill/>
          </p:spPr>
        </p:pic>
        <p:pic>
          <p:nvPicPr>
            <p:cNvPr id="2051" name="Picture 3" descr="C:\Documents and Settings\Administrator\바탕 화면\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5833" y="2126506"/>
              <a:ext cx="2088232" cy="1368152"/>
            </a:xfrm>
            <a:prstGeom prst="rect">
              <a:avLst/>
            </a:prstGeom>
            <a:noFill/>
          </p:spPr>
        </p:pic>
      </p:grpSp>
      <p:pic>
        <p:nvPicPr>
          <p:cNvPr id="2054" name="Picture 6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3717032"/>
            <a:ext cx="1337717" cy="1337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00193" y="1340768"/>
            <a:ext cx="1944215" cy="3168352"/>
            <a:chOff x="5481817" y="1815602"/>
            <a:chExt cx="2808311" cy="4709742"/>
          </a:xfrm>
        </p:grpSpPr>
        <p:pic>
          <p:nvPicPr>
            <p:cNvPr id="33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34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697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724128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876256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563888" y="3861050"/>
            <a:ext cx="1960340" cy="1512166"/>
          </a:xfrm>
          <a:prstGeom prst="straightConnector1">
            <a:avLst/>
          </a:prstGeom>
          <a:ln w="508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60486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596336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988840"/>
            <a:ext cx="2736304" cy="2592288"/>
          </a:xfrm>
          <a:prstGeom prst="rect">
            <a:avLst/>
          </a:prstGeom>
          <a:noFill/>
        </p:spPr>
      </p:pic>
      <p:pic>
        <p:nvPicPr>
          <p:cNvPr id="27" name="Picture 3" descr="N:\설계프로젝트\자료실, 소스코드\Screenshot_2012-05-22-21-04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2204865"/>
            <a:ext cx="2088232" cy="1368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="" xmlns:p14="http://schemas.microsoft.com/office/powerpoint/2010/main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3599</TotalTime>
  <Words>870</Words>
  <Application>Microsoft Office PowerPoint</Application>
  <PresentationFormat>화면 슬라이드 쇼(4:3)</PresentationFormat>
  <Paragraphs>147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powerpoint-template</vt:lpstr>
      <vt:lpstr>슬라이드 1</vt:lpstr>
      <vt:lpstr>프로젝트 배경</vt:lpstr>
      <vt:lpstr>프로젝트 배경</vt:lpstr>
      <vt:lpstr>2. 관련기술 소개</vt:lpstr>
      <vt:lpstr>관련기술 소개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326</cp:revision>
  <dcterms:created xsi:type="dcterms:W3CDTF">2012-03-18T07:52:13Z</dcterms:created>
  <dcterms:modified xsi:type="dcterms:W3CDTF">2012-05-23T07:34:29Z</dcterms:modified>
</cp:coreProperties>
</file>