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3" r:id="rId2"/>
    <p:sldId id="311" r:id="rId3"/>
    <p:sldId id="313" r:id="rId4"/>
    <p:sldId id="314" r:id="rId5"/>
    <p:sldId id="312" r:id="rId6"/>
    <p:sldId id="310" r:id="rId7"/>
    <p:sldId id="309" r:id="rId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3109"/>
    <a:srgbClr val="000000"/>
    <a:srgbClr val="00B0F0"/>
    <a:srgbClr val="78ADCD"/>
    <a:srgbClr val="B3D3EA"/>
    <a:srgbClr val="09671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06" autoAdjust="0"/>
    <p:restoredTop sz="84393" autoAdjust="0"/>
  </p:normalViewPr>
  <p:slideViewPr>
    <p:cSldViewPr>
      <p:cViewPr varScale="1">
        <p:scale>
          <a:sx n="70" d="100"/>
          <a:sy n="70" d="100"/>
        </p:scale>
        <p:origin x="-61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5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A606312C-0A6A-4281-8CFC-2032C6C14C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44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68330A-B5CA-4FE6-BEF9-18AA6DE9482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307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307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3073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307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197475"/>
            <a:ext cx="72390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883275"/>
            <a:ext cx="7239000" cy="44132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8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62725" y="152400"/>
            <a:ext cx="21145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19075" y="152400"/>
            <a:ext cx="61912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18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1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619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22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2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2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8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6625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149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152400"/>
            <a:ext cx="8458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240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203848" y="4293096"/>
            <a:ext cx="5963119" cy="2564904"/>
          </a:xfrm>
        </p:spPr>
        <p:txBody>
          <a:bodyPr/>
          <a:lstStyle/>
          <a:p>
            <a:r>
              <a:rPr lang="en-US" altLang="ko-KR" sz="2400" b="1" dirty="0" smtClean="0">
                <a:solidFill>
                  <a:srgbClr val="000000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When life gives you lemons,</a:t>
            </a:r>
          </a:p>
          <a:p>
            <a:r>
              <a:rPr lang="en-US" altLang="ko-KR" sz="2400" b="1" dirty="0" smtClean="0">
                <a:solidFill>
                  <a:srgbClr val="000000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Make </a:t>
            </a:r>
            <a:r>
              <a:rPr lang="en-US" altLang="ko-KR" sz="8000" b="1" dirty="0" smtClean="0">
                <a:solidFill>
                  <a:srgbClr val="000000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lemonade</a:t>
            </a:r>
          </a:p>
          <a:p>
            <a:pPr>
              <a:lnSpc>
                <a:spcPct val="90000"/>
              </a:lnSpc>
            </a:pPr>
            <a:endParaRPr lang="ru-RU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0"/>
            <a:ext cx="8031088" cy="1640954"/>
          </a:xfrm>
        </p:spPr>
        <p:txBody>
          <a:bodyPr/>
          <a:lstStyle/>
          <a:p>
            <a:pPr algn="ctr"/>
            <a:r>
              <a:rPr lang="en-US" altLang="ko-KR" sz="9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Android-USB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167929"/>
              </p:ext>
            </p:extLst>
          </p:nvPr>
        </p:nvGraphicFramePr>
        <p:xfrm>
          <a:off x="6228184" y="2276872"/>
          <a:ext cx="2851836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3404"/>
                <a:gridCol w="1638432"/>
              </a:tblGrid>
              <a:tr h="22688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지도교수   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이민석 교수님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0592073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이상현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</a:rPr>
                        <a:t>조장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0592051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김종욱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</a:rPr>
                        <a:t>발표자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0792047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강인구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0792078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이윤재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2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628800"/>
            <a:ext cx="777686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b="1" dirty="0" smtClean="0"/>
              <a:t>관련기술 학습</a:t>
            </a:r>
            <a:endParaRPr lang="en-US" altLang="ko-KR" sz="3200" b="1" dirty="0"/>
          </a:p>
          <a:p>
            <a:pPr marL="342900" indent="-342900" algn="l">
              <a:buFont typeface="Arial" pitchFamily="34" charset="0"/>
              <a:buChar char="•"/>
            </a:pPr>
            <a:endParaRPr lang="en-US" altLang="ko-KR" dirty="0" smtClean="0"/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altLang="ko-KR" dirty="0" err="1" smtClean="0">
                <a:solidFill>
                  <a:schemeClr val="tx2">
                    <a:lumMod val="50000"/>
                  </a:schemeClr>
                </a:solidFill>
              </a:rPr>
              <a:t>InputMethodService</a:t>
            </a: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 - </a:t>
            </a: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</a:rPr>
              <a:t>안드로이드 입력관련</a:t>
            </a:r>
            <a:endParaRPr lang="en-US" altLang="ko-KR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JNI –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Android Java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코드에서 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C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함수 </a:t>
            </a: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</a:rPr>
              <a:t>호출</a:t>
            </a:r>
            <a:endParaRPr lang="en-US" altLang="ko-KR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USB/IP </a:t>
            </a: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</a:rPr>
              <a:t>소스 </a:t>
            </a:r>
            <a:r>
              <a:rPr lang="ko-KR" altLang="en-US" dirty="0" err="1" smtClean="0">
                <a:solidFill>
                  <a:schemeClr val="tx2">
                    <a:lumMod val="50000"/>
                  </a:schemeClr>
                </a:solidFill>
              </a:rPr>
              <a:t>리딩</a:t>
            </a:r>
            <a:endParaRPr lang="en-US" altLang="ko-KR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 algn="l"/>
            <a:endParaRPr lang="en-US" altLang="ko-KR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</a:rPr>
              <a:t>안드로이드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리눅스 </a:t>
            </a:r>
            <a:r>
              <a:rPr lang="ko-KR" altLang="en-US" dirty="0" err="1">
                <a:solidFill>
                  <a:schemeClr val="tx2">
                    <a:lumMod val="50000"/>
                  </a:schemeClr>
                </a:solidFill>
              </a:rPr>
              <a:t>커널</a:t>
            </a:r>
            <a:endParaRPr lang="en-US" altLang="ko-KR" dirty="0">
              <a:solidFill>
                <a:schemeClr val="tx2">
                  <a:lumMod val="50000"/>
                </a:schemeClr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안드로이드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크로스컴파일</a:t>
            </a:r>
            <a:endParaRPr lang="en-US" altLang="ko-KR" dirty="0">
              <a:solidFill>
                <a:schemeClr val="tx2">
                  <a:lumMod val="50000"/>
                </a:schemeClr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안드로이드 소프트웨어 </a:t>
            </a: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</a:rPr>
              <a:t>구조</a:t>
            </a:r>
            <a:endParaRPr lang="en-US" altLang="ko-KR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ko-KR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TCP/IP </a:t>
            </a: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</a:rPr>
              <a:t>네트워크 프로그래밍 이용 이미지전송</a:t>
            </a:r>
            <a:endParaRPr lang="en-US" altLang="ko-KR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MFC JPEG </a:t>
            </a: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</a:rPr>
              <a:t>이미지 출력</a:t>
            </a:r>
            <a:endParaRPr lang="en-US" altLang="ko-KR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제목 1"/>
          <p:cNvSpPr txBox="1">
            <a:spLocks/>
          </p:cNvSpPr>
          <p:nvPr/>
        </p:nvSpPr>
        <p:spPr bwMode="auto">
          <a:xfrm>
            <a:off x="205979" y="404664"/>
            <a:ext cx="8458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9pPr>
          </a:lstStyle>
          <a:p>
            <a:pPr algn="ctr"/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진행 사항 </a:t>
            </a:r>
            <a:endParaRPr lang="ko-KR" altLang="en-US" sz="20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61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628800"/>
            <a:ext cx="77768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b="1" dirty="0" smtClean="0"/>
              <a:t>안드로이드 </a:t>
            </a:r>
            <a:r>
              <a:rPr lang="ko-KR" altLang="en-US" sz="3200" b="1" dirty="0" err="1" smtClean="0"/>
              <a:t>커널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Configuration </a:t>
            </a:r>
            <a:r>
              <a:rPr lang="ko-KR" altLang="en-US" sz="3200" b="1" dirty="0" smtClean="0"/>
              <a:t>메뉴</a:t>
            </a:r>
            <a:endParaRPr lang="en-US" altLang="ko-KR" sz="3200" b="1" dirty="0"/>
          </a:p>
          <a:p>
            <a:pPr marL="342900" indent="-342900" algn="l">
              <a:buFont typeface="Arial" pitchFamily="34" charset="0"/>
              <a:buChar char="•"/>
            </a:pPr>
            <a:endParaRPr lang="en-US" altLang="ko-KR" dirty="0" smtClean="0"/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ko-KR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제목 1"/>
          <p:cNvSpPr txBox="1">
            <a:spLocks/>
          </p:cNvSpPr>
          <p:nvPr/>
        </p:nvSpPr>
        <p:spPr bwMode="auto">
          <a:xfrm>
            <a:off x="205979" y="404664"/>
            <a:ext cx="8458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9pPr>
          </a:lstStyle>
          <a:p>
            <a:pPr algn="ctr"/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진행 사항 </a:t>
            </a:r>
            <a:endParaRPr lang="ko-KR" altLang="en-US" sz="20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026" name="Picture 2" descr="E:\화면 - 시각 2012-04-11 13_37_5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2170786"/>
            <a:ext cx="7908602" cy="463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04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628800"/>
            <a:ext cx="777686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b="1" dirty="0" smtClean="0"/>
              <a:t>구현 </a:t>
            </a:r>
            <a:r>
              <a:rPr lang="en-US" altLang="ko-KR" sz="3200" b="1" dirty="0" smtClean="0"/>
              <a:t>(</a:t>
            </a:r>
            <a:r>
              <a:rPr lang="en-US" altLang="ko-KR" sz="3200" b="1" dirty="0" smtClean="0"/>
              <a:t>USB/IP </a:t>
            </a:r>
            <a:r>
              <a:rPr lang="ko-KR" altLang="en-US" sz="3200" b="1" dirty="0" err="1" smtClean="0"/>
              <a:t>포팅</a:t>
            </a:r>
            <a:r>
              <a:rPr lang="en-US" altLang="ko-KR" sz="3200" b="1" dirty="0" smtClean="0"/>
              <a:t>)</a:t>
            </a:r>
            <a:endParaRPr lang="en-US" altLang="ko-KR" sz="3200" b="1" dirty="0"/>
          </a:p>
          <a:p>
            <a:pPr marL="342900" indent="-342900" algn="l">
              <a:buFont typeface="Arial" pitchFamily="34" charset="0"/>
              <a:buChar char="•"/>
            </a:pPr>
            <a:endParaRPr lang="en-US" altLang="ko-KR" dirty="0" smtClean="0"/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Bind-</a:t>
            </a:r>
            <a:r>
              <a:rPr lang="en-US" altLang="ko-KR" dirty="0" err="1" smtClean="0">
                <a:solidFill>
                  <a:schemeClr val="tx2">
                    <a:lumMod val="50000"/>
                  </a:schemeClr>
                </a:solidFill>
              </a:rPr>
              <a:t>Driver.c</a:t>
            </a: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 (</a:t>
            </a:r>
            <a:r>
              <a:rPr lang="ko-KR" altLang="en-US" dirty="0" err="1" smtClean="0">
                <a:solidFill>
                  <a:schemeClr val="tx2">
                    <a:lumMod val="50000"/>
                  </a:schemeClr>
                </a:solidFill>
              </a:rPr>
              <a:t>포팅중</a:t>
            </a: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lvl="1" algn="l"/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    (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main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역할을 안드로이드에 </a:t>
            </a:r>
            <a:r>
              <a:rPr lang="ko-KR" altLang="en-US" dirty="0" err="1">
                <a:solidFill>
                  <a:schemeClr val="tx2">
                    <a:lumMod val="50000"/>
                  </a:schemeClr>
                </a:solidFill>
              </a:rPr>
              <a:t>포팅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, Bind-</a:t>
            </a:r>
            <a:r>
              <a:rPr lang="en-US" altLang="ko-KR" dirty="0" err="1">
                <a:solidFill>
                  <a:schemeClr val="tx2">
                    <a:lumMod val="50000"/>
                  </a:schemeClr>
                </a:solidFill>
              </a:rPr>
              <a:t>Driver.c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의 함수들을 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JNI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로 호출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ko-KR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VHCI Driver (</a:t>
            </a:r>
            <a:r>
              <a:rPr lang="ko-KR" altLang="en-US" dirty="0" err="1" smtClean="0">
                <a:solidFill>
                  <a:schemeClr val="tx2">
                    <a:lumMod val="50000"/>
                  </a:schemeClr>
                </a:solidFill>
              </a:rPr>
              <a:t>소스리딩중</a:t>
            </a: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lvl="1" algn="l"/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   (</a:t>
            </a: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</a:rPr>
              <a:t>네트워크로 넘어온 </a:t>
            </a: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USB </a:t>
            </a: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</a:rPr>
              <a:t>신호를 가상화 해주는 드라이버</a:t>
            </a: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</a:rPr>
              <a:t>안드로이드 서비스를 </a:t>
            </a: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USB</a:t>
            </a: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</a:rPr>
              <a:t>로 가상화 할 수 있게 </a:t>
            </a:r>
            <a:r>
              <a:rPr lang="ko-KR" altLang="en-US" dirty="0" err="1" smtClean="0">
                <a:solidFill>
                  <a:schemeClr val="tx2">
                    <a:lumMod val="50000"/>
                  </a:schemeClr>
                </a:solidFill>
              </a:rPr>
              <a:t>구현준비중</a:t>
            </a: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lvl="1" algn="l"/>
            <a:endParaRPr lang="en-US" altLang="ko-KR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제목 1"/>
          <p:cNvSpPr txBox="1">
            <a:spLocks/>
          </p:cNvSpPr>
          <p:nvPr/>
        </p:nvSpPr>
        <p:spPr bwMode="auto">
          <a:xfrm>
            <a:off x="205979" y="404664"/>
            <a:ext cx="8458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9pPr>
          </a:lstStyle>
          <a:p>
            <a:pPr algn="ctr"/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진행 사항 </a:t>
            </a:r>
            <a:endParaRPr lang="ko-KR" altLang="en-US" sz="20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30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628800"/>
            <a:ext cx="777686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b="1" dirty="0" smtClean="0"/>
              <a:t>구현 </a:t>
            </a:r>
            <a:r>
              <a:rPr lang="en-US" altLang="ko-KR" sz="3200" b="1" dirty="0" smtClean="0"/>
              <a:t>(</a:t>
            </a:r>
            <a:r>
              <a:rPr lang="ko-KR" altLang="en-US" sz="3200" b="1" dirty="0" err="1" smtClean="0"/>
              <a:t>카카오톡</a:t>
            </a:r>
            <a:r>
              <a:rPr lang="ko-KR" altLang="en-US" sz="3200" b="1" dirty="0" smtClean="0"/>
              <a:t> 연동 </a:t>
            </a:r>
            <a:r>
              <a:rPr lang="en-US" altLang="ko-KR" sz="3200" b="1" dirty="0" smtClean="0"/>
              <a:t>Service)</a:t>
            </a:r>
            <a:endParaRPr lang="en-US" altLang="ko-KR" sz="3200" b="1" dirty="0"/>
          </a:p>
          <a:p>
            <a:pPr marL="342900" indent="-342900" algn="l">
              <a:buFont typeface="Arial" pitchFamily="34" charset="0"/>
              <a:buChar char="•"/>
            </a:pPr>
            <a:endParaRPr lang="en-US" altLang="ko-KR" dirty="0" smtClean="0"/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MFC – Android TCP/IP</a:t>
            </a: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</a:rPr>
              <a:t>로 우선 진행</a:t>
            </a:r>
            <a:endParaRPr lang="en-US" altLang="ko-KR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 algn="l"/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    (</a:t>
            </a: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</a:rPr>
              <a:t>이후 </a:t>
            </a: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USB/IP </a:t>
            </a:r>
            <a:r>
              <a:rPr lang="ko-KR" altLang="en-US" dirty="0" err="1" smtClean="0">
                <a:solidFill>
                  <a:schemeClr val="tx2">
                    <a:lumMod val="50000"/>
                  </a:schemeClr>
                </a:solidFill>
              </a:rPr>
              <a:t>완성시</a:t>
            </a: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USB/IP</a:t>
            </a: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</a:rPr>
              <a:t>로 변경</a:t>
            </a: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lvl="1" algn="l"/>
            <a:endParaRPr lang="en-US" altLang="ko-KR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Android</a:t>
            </a: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</a:rPr>
              <a:t>에서 화면 </a:t>
            </a:r>
            <a:r>
              <a:rPr lang="ko-KR" altLang="en-US" dirty="0" err="1" smtClean="0">
                <a:solidFill>
                  <a:schemeClr val="tx2">
                    <a:lumMod val="50000"/>
                  </a:schemeClr>
                </a:solidFill>
              </a:rPr>
              <a:t>캡쳐</a:t>
            </a: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– </a:t>
            </a: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</a:rPr>
              <a:t>전송 </a:t>
            </a: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dirty="0" err="1" smtClean="0">
                <a:solidFill>
                  <a:schemeClr val="tx2">
                    <a:lumMod val="50000"/>
                  </a:schemeClr>
                </a:solidFill>
              </a:rPr>
              <a:t>구현중</a:t>
            </a: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lvl="1" algn="l"/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    : </a:t>
            </a: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</a:rPr>
              <a:t>다른 어플리케이션 </a:t>
            </a:r>
            <a:r>
              <a:rPr lang="ko-KR" altLang="en-US" dirty="0" err="1" smtClean="0">
                <a:solidFill>
                  <a:schemeClr val="tx2">
                    <a:lumMod val="50000"/>
                  </a:schemeClr>
                </a:solidFill>
              </a:rPr>
              <a:t>캡쳐</a:t>
            </a: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</a:rPr>
              <a:t> 시에 </a:t>
            </a: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Root</a:t>
            </a: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</a:rPr>
              <a:t>권한문제 발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생</a:t>
            </a:r>
            <a:endParaRPr lang="en-US" altLang="ko-KR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 algn="l"/>
            <a:endParaRPr lang="en-US" altLang="ko-KR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Android</a:t>
            </a: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</a:rPr>
              <a:t>입력을 위한 </a:t>
            </a: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IME (</a:t>
            </a:r>
            <a:r>
              <a:rPr lang="ko-KR" altLang="en-US" dirty="0" err="1" smtClean="0">
                <a:solidFill>
                  <a:schemeClr val="tx2">
                    <a:lumMod val="50000"/>
                  </a:schemeClr>
                </a:solidFill>
              </a:rPr>
              <a:t>구현중</a:t>
            </a: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marL="800100" lvl="1" indent="-342900" algn="l">
              <a:buFont typeface="Arial" pitchFamily="34" charset="0"/>
              <a:buChar char="•"/>
            </a:pPr>
            <a:endParaRPr lang="en-US" altLang="ko-KR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Windows</a:t>
            </a: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</a:rPr>
              <a:t>에서 입력할 </a:t>
            </a: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String </a:t>
            </a: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</a:rPr>
              <a:t>전송 </a:t>
            </a: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dirty="0" err="1" smtClean="0">
                <a:solidFill>
                  <a:schemeClr val="tx2">
                    <a:lumMod val="50000"/>
                  </a:schemeClr>
                </a:solidFill>
              </a:rPr>
              <a:t>구현중</a:t>
            </a: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9" name="제목 1"/>
          <p:cNvSpPr txBox="1">
            <a:spLocks/>
          </p:cNvSpPr>
          <p:nvPr/>
        </p:nvSpPr>
        <p:spPr bwMode="auto">
          <a:xfrm>
            <a:off x="205979" y="404664"/>
            <a:ext cx="8458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9pPr>
          </a:lstStyle>
          <a:p>
            <a:pPr algn="ctr"/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진행 사항 </a:t>
            </a:r>
            <a:endParaRPr lang="ko-KR" altLang="en-US" sz="20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334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N:\.공유받은 폴더\설계프로젝트\임시저장\화면 - 시각 2012-04-03 21_53_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88" y="1124744"/>
            <a:ext cx="8914308" cy="558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19075" y="152400"/>
            <a:ext cx="8458200" cy="715963"/>
          </a:xfrm>
        </p:spPr>
        <p:txBody>
          <a:bodyPr/>
          <a:lstStyle/>
          <a:p>
            <a:r>
              <a:rPr lang="ko-KR" altLang="en-US" sz="5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에뮬레이터 실행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50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684"/>
            <a:ext cx="6543580" cy="6844316"/>
          </a:xfrm>
          <a:prstGeom prst="rect">
            <a:avLst/>
          </a:prstGeom>
        </p:spPr>
      </p:pic>
      <p:sp>
        <p:nvSpPr>
          <p:cNvPr id="7" name="순서도: 처리 6"/>
          <p:cNvSpPr/>
          <p:nvPr/>
        </p:nvSpPr>
        <p:spPr>
          <a:xfrm>
            <a:off x="4644008" y="332656"/>
            <a:ext cx="1368152" cy="6525344"/>
          </a:xfrm>
          <a:prstGeom prst="flowChartProcess">
            <a:avLst/>
          </a:prstGeom>
          <a:noFill/>
          <a:ln w="57150">
            <a:solidFill>
              <a:srgbClr val="FB310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82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1">
      <a:dk1>
        <a:srgbClr val="4D4D4D"/>
      </a:dk1>
      <a:lt1>
        <a:srgbClr val="FFFFFF"/>
      </a:lt1>
      <a:dk2>
        <a:srgbClr val="4D4D4D"/>
      </a:dk2>
      <a:lt2>
        <a:srgbClr val="91A917"/>
      </a:lt2>
      <a:accent1>
        <a:srgbClr val="CAE331"/>
      </a:accent1>
      <a:accent2>
        <a:srgbClr val="B1C022"/>
      </a:accent2>
      <a:accent3>
        <a:srgbClr val="FFFFFF"/>
      </a:accent3>
      <a:accent4>
        <a:srgbClr val="404040"/>
      </a:accent4>
      <a:accent5>
        <a:srgbClr val="E1EFAD"/>
      </a:accent5>
      <a:accent6>
        <a:srgbClr val="A0AE1E"/>
      </a:accent6>
      <a:hlink>
        <a:srgbClr val="DFE779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solidFill>
            <a:srgbClr val="0070C0">
              <a:alpha val="80000"/>
            </a:srgbClr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72AB15"/>
        </a:lt2>
        <a:accent1>
          <a:srgbClr val="B8E232"/>
        </a:accent1>
        <a:accent2>
          <a:srgbClr val="8EBE24"/>
        </a:accent2>
        <a:accent3>
          <a:srgbClr val="FFFFFF"/>
        </a:accent3>
        <a:accent4>
          <a:srgbClr val="404040"/>
        </a:accent4>
        <a:accent5>
          <a:srgbClr val="D8EEAD"/>
        </a:accent5>
        <a:accent6>
          <a:srgbClr val="80AC20"/>
        </a:accent6>
        <a:hlink>
          <a:srgbClr val="BCE47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91A917"/>
        </a:lt2>
        <a:accent1>
          <a:srgbClr val="CAE331"/>
        </a:accent1>
        <a:accent2>
          <a:srgbClr val="B1C022"/>
        </a:accent2>
        <a:accent3>
          <a:srgbClr val="FFFFFF"/>
        </a:accent3>
        <a:accent4>
          <a:srgbClr val="404040"/>
        </a:accent4>
        <a:accent5>
          <a:srgbClr val="E1EFAD"/>
        </a:accent5>
        <a:accent6>
          <a:srgbClr val="A0AE1E"/>
        </a:accent6>
        <a:hlink>
          <a:srgbClr val="DFE77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2234</TotalTime>
  <Words>183</Words>
  <Application>Microsoft Office PowerPoint</Application>
  <PresentationFormat>화면 슬라이드 쇼(4:3)</PresentationFormat>
  <Paragraphs>53</Paragraphs>
  <Slides>7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powerpoint-template</vt:lpstr>
      <vt:lpstr>Android-USB</vt:lpstr>
      <vt:lpstr>PowerPoint 프레젠테이션</vt:lpstr>
      <vt:lpstr>PowerPoint 프레젠테이션</vt:lpstr>
      <vt:lpstr>PowerPoint 프레젠테이션</vt:lpstr>
      <vt:lpstr>PowerPoint 프레젠테이션</vt:lpstr>
      <vt:lpstr>에뮬레이터 실행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Android-USB</dc:title>
  <dc:creator>windows7</dc:creator>
  <cp:lastModifiedBy>IG</cp:lastModifiedBy>
  <cp:revision>125</cp:revision>
  <dcterms:created xsi:type="dcterms:W3CDTF">2012-03-18T07:52:13Z</dcterms:created>
  <dcterms:modified xsi:type="dcterms:W3CDTF">2012-04-11T04:54:53Z</dcterms:modified>
</cp:coreProperties>
</file>