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3" r:id="rId2"/>
    <p:sldId id="256" r:id="rId3"/>
    <p:sldId id="257" r:id="rId4"/>
    <p:sldId id="271" r:id="rId5"/>
    <p:sldId id="268" r:id="rId6"/>
    <p:sldId id="264" r:id="rId7"/>
    <p:sldId id="269" r:id="rId8"/>
    <p:sldId id="262" r:id="rId9"/>
    <p:sldId id="260" r:id="rId10"/>
  </p:sldIdLst>
  <p:sldSz cx="10826750" cy="8120063" type="B4ISO"/>
  <p:notesSz cx="9144000" cy="6858000"/>
  <p:defaultTextStyle>
    <a:defPPr>
      <a:defRPr lang="ko-KR"/>
    </a:defPPr>
    <a:lvl1pPr marL="0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264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529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792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056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321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585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8850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113" algn="l" defTabSz="1082529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5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3929" autoAdjust="0"/>
  </p:normalViewPr>
  <p:slideViewPr>
    <p:cSldViewPr>
      <p:cViewPr>
        <p:scale>
          <a:sx n="75" d="100"/>
          <a:sy n="75" d="100"/>
        </p:scale>
        <p:origin x="-624" y="240"/>
      </p:cViewPr>
      <p:guideLst>
        <p:guide orient="horz" pos="2558"/>
        <p:guide pos="3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D35A-7DD2-4938-A013-31246B6E3238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4DE22-24BC-4841-AD6C-131AD73EEE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1264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2529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3792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5056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6321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7585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8850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30113" algn="l" defTabSz="108252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7939617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0646304" y="3609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10826750" cy="297735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73228" y="7567899"/>
            <a:ext cx="10458641" cy="36653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24013" y="3338248"/>
            <a:ext cx="7578725" cy="2075127"/>
          </a:xfrm>
        </p:spPr>
        <p:txBody>
          <a:bodyPr/>
          <a:lstStyle>
            <a:lvl1pPr marL="0" indent="0" algn="ctr">
              <a:buNone/>
              <a:defRPr sz="1900" b="1" cap="all" spc="296" baseline="0">
                <a:solidFill>
                  <a:schemeClr val="tx2"/>
                </a:solidFill>
              </a:defRPr>
            </a:lvl1pPr>
            <a:lvl2pPr marL="541325" indent="0" algn="ctr">
              <a:buNone/>
            </a:lvl2pPr>
            <a:lvl3pPr marL="1082650" indent="0" algn="ctr">
              <a:buNone/>
            </a:lvl3pPr>
            <a:lvl4pPr marL="1623974" indent="0" algn="ctr">
              <a:buNone/>
            </a:lvl4pPr>
            <a:lvl5pPr marL="2165299" indent="0" algn="ctr">
              <a:buNone/>
            </a:lvl5pPr>
            <a:lvl6pPr marL="2706624" indent="0" algn="ctr">
              <a:buNone/>
            </a:lvl6pPr>
            <a:lvl7pPr marL="3247949" indent="0" algn="ctr">
              <a:buNone/>
            </a:lvl7pPr>
            <a:lvl8pPr marL="3789274" indent="0" algn="ctr">
              <a:buNone/>
            </a:lvl8pPr>
            <a:lvl9pPr marL="433059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84055" y="2865480"/>
            <a:ext cx="1045864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80446" y="180446"/>
            <a:ext cx="10458641" cy="775195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5052484" y="2504589"/>
            <a:ext cx="721783" cy="72178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5164360" y="2616465"/>
            <a:ext cx="498031" cy="49803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5142706" y="2604211"/>
            <a:ext cx="541338" cy="52254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812006" y="451115"/>
            <a:ext cx="9202738" cy="2075127"/>
          </a:xfrm>
        </p:spPr>
        <p:txBody>
          <a:bodyPr anchor="b"/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7939617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8300508" y="0"/>
            <a:ext cx="2526242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0826750" cy="18405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73228" y="7567899"/>
            <a:ext cx="10458641" cy="36653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80446" y="184055"/>
            <a:ext cx="10458641" cy="775195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761965" y="3881390"/>
            <a:ext cx="7394671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098409" y="3464185"/>
            <a:ext cx="721783" cy="72178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8210285" y="3576061"/>
            <a:ext cx="498031" cy="49803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88632" y="3563807"/>
            <a:ext cx="541338" cy="522541"/>
          </a:xfrm>
        </p:spPr>
        <p:txBody>
          <a:bodyPr/>
          <a:lstStyle/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60892" y="360892"/>
            <a:ext cx="7759171" cy="689265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51623" y="360893"/>
            <a:ext cx="1714235" cy="6928369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64360" y="1215254"/>
            <a:ext cx="541338" cy="522541"/>
          </a:xfrm>
        </p:spPr>
        <p:txBody>
          <a:bodyPr/>
          <a:lstStyle/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57283" y="1808068"/>
            <a:ext cx="10068878" cy="5413375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7939617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10646304" y="22556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80446" y="2706688"/>
            <a:ext cx="10458641" cy="36089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84055" y="168549"/>
            <a:ext cx="10458641" cy="25334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54" y="3248026"/>
            <a:ext cx="7672706" cy="1981145"/>
          </a:xfrm>
        </p:spPr>
        <p:txBody>
          <a:bodyPr anchor="t"/>
          <a:lstStyle>
            <a:lvl1pPr marL="0" indent="0" algn="ctr">
              <a:buNone/>
              <a:defRPr sz="1900" b="1" cap="all" spc="296" baseline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73228" y="7567899"/>
            <a:ext cx="10458641" cy="36653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80446" y="180446"/>
            <a:ext cx="10458641" cy="775195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80446" y="2887134"/>
            <a:ext cx="1045864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5052484" y="2504589"/>
            <a:ext cx="721783" cy="72178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5164360" y="2616465"/>
            <a:ext cx="498031" cy="49803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42706" y="2604211"/>
            <a:ext cx="541338" cy="52254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238" y="631561"/>
            <a:ext cx="9202738" cy="1804458"/>
          </a:xfrm>
        </p:spPr>
        <p:txBody>
          <a:bodyPr anchor="b"/>
          <a:lstStyle>
            <a:lvl1pPr algn="ctr">
              <a:buNone/>
              <a:defRPr sz="50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283" y="270669"/>
            <a:ext cx="10104967" cy="89862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6942" y="7589552"/>
            <a:ext cx="3605308" cy="433070"/>
          </a:xfrm>
        </p:spPr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5402814" y="1865616"/>
            <a:ext cx="10563" cy="570649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57283" y="1624013"/>
            <a:ext cx="4781815" cy="5543296"/>
          </a:xfrm>
        </p:spPr>
        <p:txBody>
          <a:bodyPr/>
          <a:lstStyle>
            <a:lvl1pPr>
              <a:defRPr sz="30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5684044" y="1624013"/>
            <a:ext cx="4781815" cy="5543296"/>
          </a:xfrm>
        </p:spPr>
        <p:txBody>
          <a:bodyPr/>
          <a:lstStyle>
            <a:lvl1pPr>
              <a:defRPr sz="30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5413375" y="2605187"/>
            <a:ext cx="0" cy="49586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10826750" cy="171423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7939617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10646304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80446" y="1624013"/>
            <a:ext cx="10458641" cy="1082675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72777" y="7567898"/>
            <a:ext cx="10458641" cy="36811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283" y="1804458"/>
            <a:ext cx="4783695" cy="86786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600" b="1" dirty="0" smtClean="0">
                <a:solidFill>
                  <a:srgbClr val="FFFFFF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5673068" y="1804458"/>
            <a:ext cx="4785574" cy="8661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600" b="1"/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60892" y="7589552"/>
            <a:ext cx="4240477" cy="43307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80446" y="1515745"/>
            <a:ext cx="1045864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80446" y="184055"/>
            <a:ext cx="10458641" cy="775195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57283" y="2926186"/>
            <a:ext cx="4785424" cy="4521097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5684044" y="2926186"/>
            <a:ext cx="4781815" cy="452558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5052484" y="1131973"/>
            <a:ext cx="721783" cy="72178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5164360" y="1243849"/>
            <a:ext cx="498031" cy="49803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142706" y="1234250"/>
            <a:ext cx="541338" cy="522541"/>
          </a:xfrm>
        </p:spPr>
        <p:txBody>
          <a:bodyPr/>
          <a:lstStyle>
            <a:lvl1pPr algn="ctr">
              <a:defRPr/>
            </a:lvl1pPr>
          </a:lstStyle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42706" y="1226677"/>
            <a:ext cx="541338" cy="522541"/>
          </a:xfrm>
        </p:spPr>
        <p:txBody>
          <a:bodyPr/>
          <a:lstStyle/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7939617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10826750" cy="18405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10646304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73228" y="7567899"/>
            <a:ext cx="10458641" cy="36653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80446" y="187664"/>
            <a:ext cx="10458641" cy="775195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052484" y="7488502"/>
            <a:ext cx="721783" cy="5225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80446" y="180446"/>
            <a:ext cx="10458641" cy="36089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7939617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10646304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10826750" cy="1407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80446" y="721783"/>
            <a:ext cx="3248025" cy="6947165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115" y="1082675"/>
            <a:ext cx="2796910" cy="1172898"/>
          </a:xfrm>
        </p:spPr>
        <p:txBody>
          <a:bodyPr anchor="b">
            <a:noAutofit/>
          </a:bodyPr>
          <a:lstStyle>
            <a:lvl1pPr algn="l"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1115" y="2345796"/>
            <a:ext cx="2796910" cy="4907752"/>
          </a:xfrm>
        </p:spPr>
        <p:txBody>
          <a:bodyPr/>
          <a:lstStyle>
            <a:lvl1pPr marL="0" indent="0">
              <a:spcAft>
                <a:spcPts val="1184"/>
              </a:spcAft>
              <a:buNone/>
              <a:defRPr sz="1900">
                <a:solidFill>
                  <a:srgbClr val="FFFFFF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80446" y="180446"/>
            <a:ext cx="10458641" cy="775195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80446" y="631560"/>
            <a:ext cx="1045864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699140" y="812007"/>
            <a:ext cx="6676496" cy="6405827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533790" y="270669"/>
            <a:ext cx="721783" cy="72178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645666" y="382545"/>
            <a:ext cx="498031" cy="49803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624012" y="370291"/>
            <a:ext cx="541338" cy="52254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76837" y="7564026"/>
            <a:ext cx="10458641" cy="36653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7283" y="7590623"/>
            <a:ext cx="4005898" cy="43307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80446" y="631560"/>
            <a:ext cx="10458641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7939617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10646304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80446" y="180446"/>
            <a:ext cx="10458641" cy="35728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80446" y="721783"/>
            <a:ext cx="3248025" cy="6947165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80446" y="184055"/>
            <a:ext cx="10458641" cy="775195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533790" y="270669"/>
            <a:ext cx="721783" cy="72178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645666" y="382545"/>
            <a:ext cx="498031" cy="49803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624012" y="370291"/>
            <a:ext cx="541338" cy="522541"/>
          </a:xfrm>
        </p:spPr>
        <p:txBody>
          <a:bodyPr/>
          <a:lstStyle/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52527" y="5954713"/>
            <a:ext cx="6947165" cy="1443567"/>
          </a:xfrm>
        </p:spPr>
        <p:txBody>
          <a:bodyPr anchor="t">
            <a:noAutofit/>
          </a:bodyPr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52527" y="721783"/>
            <a:ext cx="6947165" cy="5052484"/>
          </a:xfrm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1115" y="1172898"/>
            <a:ext cx="2887133" cy="6225382"/>
          </a:xfrm>
        </p:spPr>
        <p:txBody>
          <a:bodyPr/>
          <a:lstStyle>
            <a:lvl1pPr marL="0" indent="0">
              <a:spcAft>
                <a:spcPts val="1184"/>
              </a:spcAft>
              <a:buFontTx/>
              <a:buNone/>
              <a:defRPr sz="190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76837" y="7564026"/>
            <a:ext cx="10458641" cy="36653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3333" y="7583679"/>
            <a:ext cx="3605308" cy="433070"/>
          </a:xfrm>
        </p:spPr>
        <p:txBody>
          <a:bodyPr/>
          <a:lstStyle/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7283" y="7590623"/>
            <a:ext cx="4244086" cy="43307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7939617"/>
            <a:ext cx="10826750" cy="18044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1"/>
            <a:ext cx="10826750" cy="164979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0646304" y="0"/>
            <a:ext cx="180446" cy="8120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76837" y="7564026"/>
            <a:ext cx="10458641" cy="36653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856942" y="7583679"/>
            <a:ext cx="3605308" cy="433070"/>
          </a:xfrm>
          <a:prstGeom prst="rect">
            <a:avLst/>
          </a:prstGeom>
        </p:spPr>
        <p:txBody>
          <a:bodyPr vert="horz" lIns="108265" tIns="54132" rIns="108265" bIns="54132"/>
          <a:lstStyle>
            <a:lvl1pPr algn="r" eaLnBrk="1" latinLnBrk="0" hangingPunct="1">
              <a:defRPr kumimoji="0" sz="1700">
                <a:solidFill>
                  <a:srgbClr val="FFFFFF"/>
                </a:solidFill>
              </a:defRPr>
            </a:lvl1pPr>
          </a:lstStyle>
          <a:p>
            <a:fld id="{C3BCA71F-62E7-48A6-9933-9E52F9FCC7D6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60892" y="7590623"/>
            <a:ext cx="4240477" cy="433070"/>
          </a:xfrm>
          <a:prstGeom prst="rect">
            <a:avLst/>
          </a:prstGeom>
        </p:spPr>
        <p:txBody>
          <a:bodyPr vert="horz" lIns="108265" tIns="54132" rIns="108265" bIns="54132"/>
          <a:lstStyle>
            <a:lvl1pPr algn="l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80446" y="184055"/>
            <a:ext cx="10458641" cy="775195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80446" y="1511699"/>
            <a:ext cx="10458641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8265" tIns="54132" rIns="108265" bIns="54132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5052484" y="1131973"/>
            <a:ext cx="721783" cy="72178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5164360" y="1243849"/>
            <a:ext cx="498031" cy="49803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265" tIns="54132" rIns="108265" bIns="541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142706" y="1231596"/>
            <a:ext cx="541338" cy="522541"/>
          </a:xfrm>
          <a:prstGeom prst="rect">
            <a:avLst/>
          </a:prstGeom>
        </p:spPr>
        <p:txBody>
          <a:bodyPr vert="horz" lIns="54132" tIns="54132" rIns="54132" bIns="54132" anchor="ctr">
            <a:normAutofit/>
          </a:bodyPr>
          <a:lstStyle>
            <a:lvl1pPr algn="ctr" eaLnBrk="1" latinLnBrk="0" hangingPunct="1">
              <a:defRPr kumimoji="0" sz="19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4DA235-8ED6-4C14-A2A9-F8C438503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57283" y="270669"/>
            <a:ext cx="10104967" cy="898620"/>
          </a:xfrm>
          <a:prstGeom prst="rect">
            <a:avLst/>
          </a:prstGeom>
        </p:spPr>
        <p:txBody>
          <a:bodyPr vert="horz" lIns="108265" tIns="54132" rIns="108265" bIns="54132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57283" y="1804458"/>
            <a:ext cx="10104967" cy="5445856"/>
          </a:xfrm>
          <a:prstGeom prst="rect">
            <a:avLst/>
          </a:prstGeom>
        </p:spPr>
        <p:txBody>
          <a:bodyPr vert="horz" lIns="108265" tIns="54132" rIns="108265" bIns="54132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sz="39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24795" indent="-324795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9590" indent="-324795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74385" indent="-270662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99180" indent="-270662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623974" indent="-270662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769" indent="-21653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64" indent="-21653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90094" indent="-21653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814889" indent="-21653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7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484417" y="3559965"/>
            <a:ext cx="7578725" cy="3861077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                   </a:t>
            </a:r>
            <a:r>
              <a:rPr lang="ko-KR" altLang="en-US" sz="3000" dirty="0" smtClean="0">
                <a:solidFill>
                  <a:schemeClr val="tx1"/>
                </a:solidFill>
              </a:rPr>
              <a:t>날짜 </a:t>
            </a:r>
            <a:r>
              <a:rPr lang="en-US" altLang="ko-KR" sz="3000" dirty="0" smtClean="0">
                <a:solidFill>
                  <a:schemeClr val="tx1"/>
                </a:solidFill>
              </a:rPr>
              <a:t>: 2008.10.29(</a:t>
            </a:r>
            <a:r>
              <a:rPr lang="ko-KR" altLang="en-US" sz="3000" dirty="0" smtClean="0">
                <a:solidFill>
                  <a:schemeClr val="tx1"/>
                </a:solidFill>
              </a:rPr>
              <a:t>수</a:t>
            </a:r>
            <a:r>
              <a:rPr lang="en-US" altLang="ko-KR" sz="3000" dirty="0" smtClean="0">
                <a:solidFill>
                  <a:schemeClr val="tx1"/>
                </a:solidFill>
              </a:rPr>
              <a:t>)</a:t>
            </a:r>
            <a:r>
              <a:rPr lang="ko-KR" altLang="en-US" sz="3000" dirty="0" smtClean="0">
                <a:solidFill>
                  <a:schemeClr val="tx1"/>
                </a:solidFill>
              </a:rPr>
              <a:t>                      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r>
              <a:rPr lang="en-US" altLang="ko-KR" sz="3000" dirty="0" smtClean="0">
                <a:solidFill>
                  <a:schemeClr val="tx1"/>
                </a:solidFill>
              </a:rPr>
              <a:t> </a:t>
            </a:r>
            <a:r>
              <a:rPr lang="en-US" altLang="ko-KR" sz="3000" dirty="0" smtClean="0">
                <a:solidFill>
                  <a:schemeClr val="tx1"/>
                </a:solidFill>
              </a:rPr>
              <a:t>  </a:t>
            </a:r>
            <a:r>
              <a:rPr lang="ko-KR" altLang="en-US" sz="3000" dirty="0" err="1" smtClean="0">
                <a:solidFill>
                  <a:schemeClr val="tx1"/>
                </a:solidFill>
              </a:rPr>
              <a:t>팀명</a:t>
            </a:r>
            <a:r>
              <a:rPr lang="ko-KR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ko-KR" sz="3000" dirty="0" smtClean="0">
                <a:solidFill>
                  <a:schemeClr val="tx1"/>
                </a:solidFill>
              </a:rPr>
              <a:t>:F.O.P     </a:t>
            </a:r>
          </a:p>
          <a:p>
            <a:pPr algn="r"/>
            <a:r>
              <a:rPr lang="ko-KR" altLang="en-US" sz="3000" dirty="0" smtClean="0">
                <a:solidFill>
                  <a:schemeClr val="tx1"/>
                </a:solidFill>
              </a:rPr>
              <a:t> 조원 </a:t>
            </a:r>
            <a:r>
              <a:rPr lang="en-US" altLang="ko-KR" sz="3000" dirty="0" smtClean="0">
                <a:solidFill>
                  <a:schemeClr val="tx1"/>
                </a:solidFill>
              </a:rPr>
              <a:t>: 0592054 </a:t>
            </a:r>
            <a:r>
              <a:rPr lang="ko-KR" altLang="en-US" sz="3000" dirty="0" smtClean="0">
                <a:solidFill>
                  <a:schemeClr val="tx1"/>
                </a:solidFill>
              </a:rPr>
              <a:t>김지운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3000" dirty="0" smtClean="0">
                <a:solidFill>
                  <a:schemeClr val="tx1"/>
                </a:solidFill>
              </a:rPr>
              <a:t>0592058 </a:t>
            </a:r>
            <a:r>
              <a:rPr lang="ko-KR" altLang="en-US" sz="3000" dirty="0" smtClean="0">
                <a:solidFill>
                  <a:schemeClr val="tx1"/>
                </a:solidFill>
              </a:rPr>
              <a:t>유제선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3000" dirty="0" smtClean="0">
                <a:solidFill>
                  <a:schemeClr val="tx1"/>
                </a:solidFill>
              </a:rPr>
              <a:t>0592073 </a:t>
            </a:r>
            <a:r>
              <a:rPr lang="ko-KR" altLang="en-US" sz="3000" dirty="0" smtClean="0">
                <a:solidFill>
                  <a:schemeClr val="tx1"/>
                </a:solidFill>
              </a:rPr>
              <a:t>이상현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0000" b="1" dirty="0" smtClean="0">
                <a:solidFill>
                  <a:schemeClr val="tx1"/>
                </a:solidFill>
              </a:rPr>
              <a:t>구  조  도</a:t>
            </a:r>
            <a:endParaRPr lang="ko-KR" altLang="en-US" sz="10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/>
          <p:cNvCxnSpPr>
            <a:endCxn id="300" idx="0"/>
          </p:cNvCxnSpPr>
          <p:nvPr/>
        </p:nvCxnSpPr>
        <p:spPr>
          <a:xfrm rot="10800000" flipV="1">
            <a:off x="805625" y="2631271"/>
            <a:ext cx="3964809" cy="342902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7" idx="2"/>
            <a:endCxn id="313" idx="0"/>
          </p:cNvCxnSpPr>
          <p:nvPr/>
        </p:nvCxnSpPr>
        <p:spPr>
          <a:xfrm rot="5400000">
            <a:off x="2760024" y="3406942"/>
            <a:ext cx="3270721" cy="203598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7" idx="2"/>
            <a:endCxn id="312" idx="0"/>
          </p:cNvCxnSpPr>
          <p:nvPr/>
        </p:nvCxnSpPr>
        <p:spPr>
          <a:xfrm rot="5400000">
            <a:off x="3418274" y="4065192"/>
            <a:ext cx="3270721" cy="71948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7" idx="2"/>
            <a:endCxn id="310" idx="0"/>
          </p:cNvCxnSpPr>
          <p:nvPr/>
        </p:nvCxnSpPr>
        <p:spPr>
          <a:xfrm rot="16200000" flipH="1">
            <a:off x="4734774" y="3468176"/>
            <a:ext cx="3270721" cy="191351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7" idx="2"/>
            <a:endCxn id="311" idx="0"/>
          </p:cNvCxnSpPr>
          <p:nvPr/>
        </p:nvCxnSpPr>
        <p:spPr>
          <a:xfrm rot="16200000" flipH="1">
            <a:off x="4076524" y="4126426"/>
            <a:ext cx="3270721" cy="59701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7" idx="2"/>
            <a:endCxn id="308" idx="0"/>
          </p:cNvCxnSpPr>
          <p:nvPr/>
        </p:nvCxnSpPr>
        <p:spPr>
          <a:xfrm rot="16200000" flipH="1">
            <a:off x="6051274" y="2151676"/>
            <a:ext cx="3270721" cy="454651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원호 142"/>
          <p:cNvSpPr/>
          <p:nvPr/>
        </p:nvSpPr>
        <p:spPr>
          <a:xfrm rot="7911206">
            <a:off x="4220688" y="1106062"/>
            <a:ext cx="2385371" cy="2466845"/>
          </a:xfrm>
          <a:prstGeom prst="arc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/>
          </a:p>
        </p:txBody>
      </p:sp>
      <p:sp>
        <p:nvSpPr>
          <p:cNvPr id="40" name="제목 39"/>
          <p:cNvSpPr>
            <a:spLocks noGrp="1"/>
          </p:cNvSpPr>
          <p:nvPr>
            <p:ph type="title"/>
          </p:nvPr>
        </p:nvSpPr>
        <p:spPr>
          <a:xfrm>
            <a:off x="357283" y="270669"/>
            <a:ext cx="10104967" cy="1146156"/>
          </a:xfrm>
        </p:spPr>
        <p:txBody>
          <a:bodyPr>
            <a:normAutofit/>
          </a:bodyPr>
          <a:lstStyle/>
          <a:p>
            <a:r>
              <a:rPr lang="en-US" altLang="ko-KR" sz="5500" dirty="0" smtClean="0">
                <a:solidFill>
                  <a:schemeClr val="tx1"/>
                </a:solidFill>
              </a:rPr>
              <a:t>R e n t  F r e </a:t>
            </a:r>
            <a:r>
              <a:rPr lang="en-US" altLang="ko-KR" sz="5500" dirty="0" err="1" smtClean="0">
                <a:solidFill>
                  <a:schemeClr val="tx1"/>
                </a:solidFill>
              </a:rPr>
              <a:t>e</a:t>
            </a:r>
            <a:endParaRPr lang="ko-KR" altLang="en-US" sz="5500" dirty="0">
              <a:solidFill>
                <a:schemeClr val="tx1"/>
              </a:solidFill>
            </a:endParaRPr>
          </a:p>
        </p:txBody>
      </p:sp>
      <p:cxnSp>
        <p:nvCxnSpPr>
          <p:cNvPr id="279" name="직선 화살표 연결선 278"/>
          <p:cNvCxnSpPr>
            <a:stCxn id="47" idx="2"/>
            <a:endCxn id="309" idx="0"/>
          </p:cNvCxnSpPr>
          <p:nvPr/>
        </p:nvCxnSpPr>
        <p:spPr>
          <a:xfrm rot="16200000" flipH="1">
            <a:off x="5393024" y="2809926"/>
            <a:ext cx="3270721" cy="323001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4556119" y="2131205"/>
            <a:ext cx="164307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Rent Free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198401" y="6060295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로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그 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9352669" y="6060295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기   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8036169" y="6060295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매출관리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6719669" y="6060295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반   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5403169" y="6060295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대   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4086669" y="6060295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회원관리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2770169" y="6060295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물품관리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다이아몬드 46"/>
          <p:cNvSpPr/>
          <p:nvPr/>
        </p:nvSpPr>
        <p:spPr>
          <a:xfrm>
            <a:off x="5056186" y="2503822"/>
            <a:ext cx="714380" cy="285752"/>
          </a:xfrm>
          <a:prstGeom prst="diamond">
            <a:avLst/>
          </a:prstGeom>
          <a:solidFill>
            <a:schemeClr val="accent1"/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84285" y="6060295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메뉴선택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47" idx="2"/>
            <a:endCxn id="20" idx="0"/>
          </p:cNvCxnSpPr>
          <p:nvPr/>
        </p:nvCxnSpPr>
        <p:spPr>
          <a:xfrm rot="5400000">
            <a:off x="2117082" y="2764000"/>
            <a:ext cx="3270721" cy="332186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 rot="5924963">
            <a:off x="2998874" y="4998792"/>
            <a:ext cx="500066" cy="357190"/>
            <a:chOff x="555590" y="4845849"/>
            <a:chExt cx="500066" cy="357190"/>
          </a:xfrm>
        </p:grpSpPr>
        <p:sp>
          <p:nvSpPr>
            <p:cNvPr id="37" name="순서도: 연결자 36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8" name="직선 화살표 연결선 37"/>
            <p:cNvCxnSpPr>
              <a:stCxn id="37" idx="5"/>
            </p:cNvCxnSpPr>
            <p:nvPr/>
          </p:nvCxnSpPr>
          <p:spPr>
            <a:xfrm rot="5400000" flipH="1">
              <a:off x="627028" y="4774411"/>
              <a:ext cx="336266" cy="479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18793213">
            <a:off x="2797914" y="5062952"/>
            <a:ext cx="1477666" cy="3231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메뉴선택정보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 rot="6073046">
            <a:off x="2091743" y="4727229"/>
            <a:ext cx="500066" cy="357190"/>
            <a:chOff x="555590" y="4845849"/>
            <a:chExt cx="500066" cy="357190"/>
          </a:xfrm>
        </p:grpSpPr>
        <p:sp>
          <p:nvSpPr>
            <p:cNvPr id="43" name="순서도: 연결자 42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4" name="직선 화살표 연결선 43"/>
            <p:cNvCxnSpPr>
              <a:stCxn id="43" idx="5"/>
            </p:cNvCxnSpPr>
            <p:nvPr/>
          </p:nvCxnSpPr>
          <p:spPr>
            <a:xfrm rot="5400000" flipH="1">
              <a:off x="627028" y="4774411"/>
              <a:ext cx="336266" cy="479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18941296">
            <a:off x="1918357" y="4855139"/>
            <a:ext cx="1302704" cy="3231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ko-KR" altLang="en-US" sz="1500" b="1" dirty="0" err="1" smtClean="0">
                <a:latin typeface="굴림" pitchFamily="50" charset="-127"/>
                <a:ea typeface="굴림" pitchFamily="50" charset="-127"/>
              </a:rPr>
              <a:t>로그인정보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>
            <a:stCxn id="35" idx="2"/>
            <a:endCxn id="23" idx="0"/>
          </p:cNvCxnSpPr>
          <p:nvPr/>
        </p:nvCxnSpPr>
        <p:spPr>
          <a:xfrm rot="5400000">
            <a:off x="2448698" y="2488395"/>
            <a:ext cx="2286016" cy="357190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5" idx="2"/>
            <a:endCxn id="29" idx="0"/>
          </p:cNvCxnSpPr>
          <p:nvPr/>
        </p:nvCxnSpPr>
        <p:spPr>
          <a:xfrm rot="16200000" flipH="1">
            <a:off x="6056317" y="2452676"/>
            <a:ext cx="2286016" cy="364333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270706">
            <a:off x="2263817" y="3973046"/>
            <a:ext cx="978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비밀번호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 rot="1865510">
            <a:off x="6283247" y="4362859"/>
            <a:ext cx="986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비밀번호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 rot="2094976">
            <a:off x="7103120" y="3903700"/>
            <a:ext cx="1302704" cy="3231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일 치 정 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341277" y="416693"/>
            <a:ext cx="10104967" cy="898620"/>
          </a:xfrm>
        </p:spPr>
        <p:txBody>
          <a:bodyPr>
            <a:noAutofit/>
          </a:bodyPr>
          <a:lstStyle/>
          <a:p>
            <a:r>
              <a:rPr lang="ko-KR" altLang="en-US" sz="6000" b="1" dirty="0" err="1" smtClean="0">
                <a:solidFill>
                  <a:schemeClr val="tx1"/>
                </a:solidFill>
              </a:rPr>
              <a:t>로</a:t>
            </a:r>
            <a:r>
              <a:rPr lang="ko-KR" altLang="en-US" sz="6000" b="1" dirty="0" smtClean="0">
                <a:solidFill>
                  <a:schemeClr val="tx1"/>
                </a:solidFill>
              </a:rPr>
              <a:t>     그     인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770169" y="4202907"/>
            <a:ext cx="428628" cy="357190"/>
            <a:chOff x="912780" y="4845849"/>
            <a:chExt cx="428628" cy="357190"/>
          </a:xfrm>
        </p:grpSpPr>
        <p:sp>
          <p:nvSpPr>
            <p:cNvPr id="21" name="순서도: 연결자 20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2" name="직선 화살표 연결선 21"/>
            <p:cNvCxnSpPr>
              <a:stCxn id="21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699259" y="4131469"/>
            <a:ext cx="500066" cy="357190"/>
            <a:chOff x="912780" y="5060163"/>
            <a:chExt cx="500066" cy="357190"/>
          </a:xfrm>
        </p:grpSpPr>
        <p:sp>
          <p:nvSpPr>
            <p:cNvPr id="26" name="순서도: 연결자 25"/>
            <p:cNvSpPr/>
            <p:nvPr/>
          </p:nvSpPr>
          <p:spPr>
            <a:xfrm rot="21194011"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7" name="직선 화살표 연결선 26"/>
            <p:cNvCxnSpPr>
              <a:stCxn id="26" idx="5"/>
            </p:cNvCxnSpPr>
            <p:nvPr/>
          </p:nvCxnSpPr>
          <p:spPr>
            <a:xfrm rot="16200000" flipH="1">
              <a:off x="1105818" y="5110325"/>
              <a:ext cx="241542" cy="372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7199325" y="4060031"/>
            <a:ext cx="500066" cy="357190"/>
            <a:chOff x="555590" y="4845849"/>
            <a:chExt cx="500066" cy="357190"/>
          </a:xfrm>
        </p:grpSpPr>
        <p:sp>
          <p:nvSpPr>
            <p:cNvPr id="33" name="순서도: 연결자 32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33" idx="5"/>
            </p:cNvCxnSpPr>
            <p:nvPr/>
          </p:nvCxnSpPr>
          <p:spPr>
            <a:xfrm rot="5400000" flipH="1">
              <a:off x="627028" y="4774411"/>
              <a:ext cx="336266" cy="479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1127095" y="5417353"/>
            <a:ext cx="135732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비밀번호입력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2333" y="5417353"/>
            <a:ext cx="135732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비밀번호비교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8995" y="2559833"/>
            <a:ext cx="135732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 그  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6913573" y="3345651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 품 조 </a:t>
            </a:r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stCxn id="29" idx="2"/>
            <a:endCxn id="68" idx="0"/>
          </p:cNvCxnSpPr>
          <p:nvPr/>
        </p:nvCxnSpPr>
        <p:spPr>
          <a:xfrm rot="5400000">
            <a:off x="3877459" y="1952610"/>
            <a:ext cx="785817" cy="200026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9" idx="2"/>
            <a:endCxn id="76" idx="0"/>
          </p:cNvCxnSpPr>
          <p:nvPr/>
        </p:nvCxnSpPr>
        <p:spPr>
          <a:xfrm rot="16200000" flipH="1">
            <a:off x="6056318" y="1774015"/>
            <a:ext cx="785817" cy="235745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68" idx="2"/>
            <a:endCxn id="94" idx="0"/>
          </p:cNvCxnSpPr>
          <p:nvPr/>
        </p:nvCxnSpPr>
        <p:spPr>
          <a:xfrm rot="5400000">
            <a:off x="1930773" y="4935147"/>
            <a:ext cx="2428892" cy="25003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8" idx="2"/>
            <a:endCxn id="91" idx="0"/>
          </p:cNvCxnSpPr>
          <p:nvPr/>
        </p:nvCxnSpPr>
        <p:spPr>
          <a:xfrm rot="5400000">
            <a:off x="1359269" y="4363643"/>
            <a:ext cx="2428892" cy="139304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8" idx="2"/>
            <a:endCxn id="89" idx="0"/>
          </p:cNvCxnSpPr>
          <p:nvPr/>
        </p:nvCxnSpPr>
        <p:spPr>
          <a:xfrm rot="5400000">
            <a:off x="787765" y="3792139"/>
            <a:ext cx="2428892" cy="253604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1"/>
          <p:cNvGrpSpPr/>
          <p:nvPr/>
        </p:nvGrpSpPr>
        <p:grpSpPr>
          <a:xfrm rot="1085664">
            <a:off x="1276439" y="5032137"/>
            <a:ext cx="357190" cy="526835"/>
            <a:chOff x="912780" y="4702973"/>
            <a:chExt cx="357190" cy="500066"/>
          </a:xfrm>
        </p:grpSpPr>
        <p:sp>
          <p:nvSpPr>
            <p:cNvPr id="71" name="순서도: 연결자 70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6" name="직선 화살표 연결선 85"/>
            <p:cNvCxnSpPr>
              <a:stCxn id="71" idx="7"/>
            </p:cNvCxnSpPr>
            <p:nvPr/>
          </p:nvCxnSpPr>
          <p:spPr>
            <a:xfrm rot="5400000" flipH="1" flipV="1">
              <a:off x="963294" y="4774411"/>
              <a:ext cx="378114" cy="235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53"/>
          <p:cNvGrpSpPr/>
          <p:nvPr/>
        </p:nvGrpSpPr>
        <p:grpSpPr>
          <a:xfrm rot="2273907">
            <a:off x="3077824" y="5063086"/>
            <a:ext cx="357190" cy="500066"/>
            <a:chOff x="3413110" y="4560098"/>
            <a:chExt cx="357190" cy="500066"/>
          </a:xfrm>
        </p:grpSpPr>
        <p:sp>
          <p:nvSpPr>
            <p:cNvPr id="92" name="순서도: 연결자 91"/>
            <p:cNvSpPr/>
            <p:nvPr/>
          </p:nvSpPr>
          <p:spPr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3" name="직선 화살표 연결선 92"/>
            <p:cNvCxnSpPr>
              <a:stCxn id="92" idx="5"/>
            </p:cNvCxnSpPr>
            <p:nvPr/>
          </p:nvCxnSpPr>
          <p:spPr>
            <a:xfrm rot="16200000" flipH="1">
              <a:off x="3463624" y="4753488"/>
              <a:ext cx="378114" cy="235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33"/>
          <p:cNvGrpSpPr/>
          <p:nvPr/>
        </p:nvGrpSpPr>
        <p:grpSpPr>
          <a:xfrm rot="1891871">
            <a:off x="2065977" y="5194207"/>
            <a:ext cx="142875" cy="625708"/>
            <a:chOff x="1698599" y="5131601"/>
            <a:chExt cx="142875" cy="572296"/>
          </a:xfrm>
        </p:grpSpPr>
        <p:sp>
          <p:nvSpPr>
            <p:cNvPr id="95" name="순서도: 연결자 94"/>
            <p:cNvSpPr/>
            <p:nvPr/>
          </p:nvSpPr>
          <p:spPr>
            <a:xfrm>
              <a:off x="1698599" y="5131601"/>
              <a:ext cx="142875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6" name="직선 화살표 연결선 95"/>
            <p:cNvCxnSpPr>
              <a:stCxn id="95" idx="4"/>
            </p:cNvCxnSpPr>
            <p:nvPr/>
          </p:nvCxnSpPr>
          <p:spPr>
            <a:xfrm rot="5400000">
              <a:off x="1555723" y="5488790"/>
              <a:ext cx="428627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54"/>
          <p:cNvGrpSpPr/>
          <p:nvPr/>
        </p:nvGrpSpPr>
        <p:grpSpPr>
          <a:xfrm rot="1601077">
            <a:off x="2419307" y="5184793"/>
            <a:ext cx="151061" cy="563774"/>
            <a:chOff x="2484418" y="4632329"/>
            <a:chExt cx="142875" cy="570710"/>
          </a:xfrm>
        </p:grpSpPr>
        <p:sp>
          <p:nvSpPr>
            <p:cNvPr id="98" name="순서도: 연결자 97"/>
            <p:cNvSpPr/>
            <p:nvPr/>
          </p:nvSpPr>
          <p:spPr>
            <a:xfrm>
              <a:off x="2484418" y="5060163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9" name="직선 화살표 연결선 98"/>
            <p:cNvCxnSpPr>
              <a:stCxn id="98" idx="0"/>
            </p:cNvCxnSpPr>
            <p:nvPr/>
          </p:nvCxnSpPr>
          <p:spPr>
            <a:xfrm rot="5400000" flipH="1" flipV="1">
              <a:off x="2341542" y="4845849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직선 화살표 연결선 124"/>
          <p:cNvCxnSpPr>
            <a:endCxn id="102" idx="0"/>
          </p:cNvCxnSpPr>
          <p:nvPr/>
        </p:nvCxnSpPr>
        <p:spPr>
          <a:xfrm rot="10800000" flipV="1">
            <a:off x="4306087" y="3845719"/>
            <a:ext cx="2750363" cy="242889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103" idx="0"/>
          </p:cNvCxnSpPr>
          <p:nvPr/>
        </p:nvCxnSpPr>
        <p:spPr>
          <a:xfrm rot="5400000">
            <a:off x="5038327" y="4256487"/>
            <a:ext cx="2428890" cy="160735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43" idx="2"/>
            <a:endCxn id="106" idx="0"/>
          </p:cNvCxnSpPr>
          <p:nvPr/>
        </p:nvCxnSpPr>
        <p:spPr>
          <a:xfrm rot="16200000" flipH="1">
            <a:off x="7717250" y="3970733"/>
            <a:ext cx="2214578" cy="239317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rot="5400000">
            <a:off x="5591970" y="4810130"/>
            <a:ext cx="2428892" cy="50006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43" idx="2"/>
            <a:endCxn id="105" idx="0"/>
          </p:cNvCxnSpPr>
          <p:nvPr/>
        </p:nvCxnSpPr>
        <p:spPr>
          <a:xfrm rot="16200000" flipH="1">
            <a:off x="7145746" y="4542237"/>
            <a:ext cx="2214578" cy="125016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다이아몬드 142"/>
          <p:cNvSpPr/>
          <p:nvPr/>
        </p:nvSpPr>
        <p:spPr>
          <a:xfrm>
            <a:off x="7270763" y="3702841"/>
            <a:ext cx="714380" cy="357190"/>
          </a:xfrm>
          <a:prstGeom prst="diamond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72"/>
          <p:cNvGrpSpPr/>
          <p:nvPr/>
        </p:nvGrpSpPr>
        <p:grpSpPr>
          <a:xfrm rot="1559213">
            <a:off x="6013690" y="5265948"/>
            <a:ext cx="219980" cy="590791"/>
            <a:chOff x="6750603" y="5111521"/>
            <a:chExt cx="219980" cy="590791"/>
          </a:xfrm>
        </p:grpSpPr>
        <p:sp>
          <p:nvSpPr>
            <p:cNvPr id="153" name="순서도: 연결자 152"/>
            <p:cNvSpPr/>
            <p:nvPr/>
          </p:nvSpPr>
          <p:spPr>
            <a:xfrm rot="583083">
              <a:off x="6770698" y="5559436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4" name="직선 화살표 연결선 153"/>
            <p:cNvCxnSpPr>
              <a:stCxn id="153" idx="0"/>
            </p:cNvCxnSpPr>
            <p:nvPr/>
          </p:nvCxnSpPr>
          <p:spPr>
            <a:xfrm rot="3840787" flipH="1" flipV="1">
              <a:off x="6649551" y="5212573"/>
              <a:ext cx="422084" cy="2199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8"/>
          <p:cNvGrpSpPr/>
          <p:nvPr/>
        </p:nvGrpSpPr>
        <p:grpSpPr>
          <a:xfrm>
            <a:off x="5556251" y="5345915"/>
            <a:ext cx="357186" cy="571503"/>
            <a:chOff x="6342073" y="5060163"/>
            <a:chExt cx="357186" cy="571503"/>
          </a:xfrm>
        </p:grpSpPr>
        <p:sp>
          <p:nvSpPr>
            <p:cNvPr id="157" name="순서도: 연결자 156"/>
            <p:cNvSpPr/>
            <p:nvPr/>
          </p:nvSpPr>
          <p:spPr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8" name="직선 화살표 연결선 157"/>
            <p:cNvCxnSpPr>
              <a:stCxn id="157" idx="4"/>
            </p:cNvCxnSpPr>
            <p:nvPr/>
          </p:nvCxnSpPr>
          <p:spPr>
            <a:xfrm rot="5400000">
              <a:off x="6255997" y="5284663"/>
              <a:ext cx="433079" cy="260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63"/>
          <p:cNvGrpSpPr/>
          <p:nvPr/>
        </p:nvGrpSpPr>
        <p:grpSpPr>
          <a:xfrm rot="439415">
            <a:off x="4698995" y="5203039"/>
            <a:ext cx="428631" cy="500065"/>
            <a:chOff x="5484812" y="5131603"/>
            <a:chExt cx="428631" cy="500065"/>
          </a:xfrm>
        </p:grpSpPr>
        <p:sp>
          <p:nvSpPr>
            <p:cNvPr id="164" name="순서도: 연결자 163"/>
            <p:cNvSpPr/>
            <p:nvPr/>
          </p:nvSpPr>
          <p:spPr>
            <a:xfrm rot="21270282">
              <a:off x="5484812" y="5488792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65" name="직선 화살표 연결선 164"/>
            <p:cNvCxnSpPr>
              <a:stCxn id="164" idx="7"/>
            </p:cNvCxnSpPr>
            <p:nvPr/>
          </p:nvCxnSpPr>
          <p:spPr>
            <a:xfrm rot="5400000" flipH="1" flipV="1">
              <a:off x="5570814" y="5162483"/>
              <a:ext cx="373509" cy="311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74"/>
          <p:cNvGrpSpPr/>
          <p:nvPr/>
        </p:nvGrpSpPr>
        <p:grpSpPr>
          <a:xfrm rot="1681973">
            <a:off x="6734976" y="5345912"/>
            <a:ext cx="214314" cy="571503"/>
            <a:chOff x="7556515" y="5060163"/>
            <a:chExt cx="214314" cy="571503"/>
          </a:xfrm>
        </p:grpSpPr>
        <p:sp>
          <p:nvSpPr>
            <p:cNvPr id="169" name="순서도: 연결자 168"/>
            <p:cNvSpPr/>
            <p:nvPr/>
          </p:nvSpPr>
          <p:spPr>
            <a:xfrm rot="20652789">
              <a:off x="7556515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0" name="직선 화살표 연결선 169"/>
            <p:cNvCxnSpPr>
              <a:stCxn id="169" idx="4"/>
            </p:cNvCxnSpPr>
            <p:nvPr/>
          </p:nvCxnSpPr>
          <p:spPr>
            <a:xfrm rot="16200000" flipH="1">
              <a:off x="7493447" y="5354284"/>
              <a:ext cx="431323" cy="123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제목 1"/>
          <p:cNvSpPr>
            <a:spLocks noGrp="1"/>
          </p:cNvSpPr>
          <p:nvPr>
            <p:ph type="title"/>
          </p:nvPr>
        </p:nvSpPr>
        <p:spPr>
          <a:xfrm>
            <a:off x="214407" y="270668"/>
            <a:ext cx="10104967" cy="898620"/>
          </a:xfrm>
        </p:spPr>
        <p:txBody>
          <a:bodyPr>
            <a:noAutofit/>
          </a:bodyPr>
          <a:lstStyle/>
          <a:p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</a:t>
            </a:r>
            <a:r>
              <a:rPr lang="en-US" altLang="ko-KR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품    </a:t>
            </a:r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    리</a:t>
            </a:r>
            <a:endParaRPr lang="ko-KR" altLang="en-US" sz="6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 rot="19051641">
            <a:off x="744355" y="4881412"/>
            <a:ext cx="1128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 rot="1891871">
            <a:off x="1738518" y="4909301"/>
            <a:ext cx="428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 rot="1601077">
            <a:off x="2545463" y="5036396"/>
            <a:ext cx="453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등록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 rot="282073">
            <a:off x="3311273" y="4858367"/>
            <a:ext cx="347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 rot="19103000">
            <a:off x="4385328" y="5018029"/>
            <a:ext cx="1071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물품명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 rot="1560564">
            <a:off x="6190103" y="5084370"/>
            <a:ext cx="34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등록정보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 rot="681121">
            <a:off x="6871726" y="5215726"/>
            <a:ext cx="4286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물품명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7" name="원호 186"/>
          <p:cNvSpPr/>
          <p:nvPr/>
        </p:nvSpPr>
        <p:spPr>
          <a:xfrm rot="6834296">
            <a:off x="7147664" y="3569814"/>
            <a:ext cx="904747" cy="1003337"/>
          </a:xfrm>
          <a:prstGeom prst="arc">
            <a:avLst/>
          </a:prstGeom>
          <a:ln w="19050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 rot="1808089">
            <a:off x="5367102" y="5114720"/>
            <a:ext cx="4286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물품명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56119" y="1702577"/>
            <a:ext cx="14287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 품 </a:t>
            </a:r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 리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4913309" y="2202643"/>
            <a:ext cx="714380" cy="357191"/>
          </a:xfrm>
          <a:prstGeom prst="diamond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855" y="3345651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 품 등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록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8401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 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 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41409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록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여부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84417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품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저장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770301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물품명  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913309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등록여부확인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056317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품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342333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물품정보 수   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485341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물품정보 삭   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99325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삭제선택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3" name="직선 화살표 연결선 112"/>
          <p:cNvCxnSpPr>
            <a:endCxn id="110" idx="0"/>
          </p:cNvCxnSpPr>
          <p:nvPr/>
        </p:nvCxnSpPr>
        <p:spPr>
          <a:xfrm rot="16200000" flipH="1">
            <a:off x="6574242" y="5113741"/>
            <a:ext cx="2214578" cy="10715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72"/>
          <p:cNvGrpSpPr/>
          <p:nvPr/>
        </p:nvGrpSpPr>
        <p:grpSpPr>
          <a:xfrm rot="1955809">
            <a:off x="7740907" y="5386401"/>
            <a:ext cx="320850" cy="589612"/>
            <a:chOff x="6589615" y="5137998"/>
            <a:chExt cx="320850" cy="589612"/>
          </a:xfrm>
        </p:grpSpPr>
        <p:sp>
          <p:nvSpPr>
            <p:cNvPr id="122" name="순서도: 연결자 121"/>
            <p:cNvSpPr/>
            <p:nvPr/>
          </p:nvSpPr>
          <p:spPr>
            <a:xfrm rot="583083">
              <a:off x="6767590" y="5584734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23" name="직선 화살표 연결선 122"/>
            <p:cNvCxnSpPr>
              <a:stCxn id="122" idx="1"/>
            </p:cNvCxnSpPr>
            <p:nvPr/>
          </p:nvCxnSpPr>
          <p:spPr>
            <a:xfrm rot="14640787" flipV="1">
              <a:off x="6386690" y="5340923"/>
              <a:ext cx="507889" cy="102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 rot="21175177">
            <a:off x="7950244" y="5142818"/>
            <a:ext cx="34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선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택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12715" y="3345651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뉴</a:t>
            </a:r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선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택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2" name="직선 화살표 연결선 141"/>
          <p:cNvCxnSpPr>
            <a:stCxn id="29" idx="2"/>
            <a:endCxn id="141" idx="0"/>
          </p:cNvCxnSpPr>
          <p:nvPr/>
        </p:nvCxnSpPr>
        <p:spPr>
          <a:xfrm rot="5400000">
            <a:off x="2805889" y="881040"/>
            <a:ext cx="785817" cy="414340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호 66"/>
          <p:cNvSpPr/>
          <p:nvPr/>
        </p:nvSpPr>
        <p:spPr>
          <a:xfrm rot="8051031">
            <a:off x="5754315" y="3044198"/>
            <a:ext cx="1580469" cy="1476775"/>
          </a:xfrm>
          <a:prstGeom prst="arc">
            <a:avLst/>
          </a:prstGeom>
          <a:ln w="19050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원호 68"/>
          <p:cNvSpPr/>
          <p:nvPr/>
        </p:nvSpPr>
        <p:spPr>
          <a:xfrm rot="8051031">
            <a:off x="2202945" y="3045634"/>
            <a:ext cx="1580469" cy="1476775"/>
          </a:xfrm>
          <a:prstGeom prst="arc">
            <a:avLst/>
          </a:prstGeom>
          <a:ln w="19050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 rot="8154946">
            <a:off x="2460581" y="2687540"/>
            <a:ext cx="500066" cy="357190"/>
            <a:chOff x="555590" y="4845849"/>
            <a:chExt cx="500066" cy="357190"/>
          </a:xfrm>
        </p:grpSpPr>
        <p:sp>
          <p:nvSpPr>
            <p:cNvPr id="73" name="순서도: 연결자 72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4" name="직선 화살표 연결선 73"/>
            <p:cNvCxnSpPr>
              <a:stCxn id="73" idx="5"/>
            </p:cNvCxnSpPr>
            <p:nvPr/>
          </p:nvCxnSpPr>
          <p:spPr>
            <a:xfrm rot="5400000" flipH="1">
              <a:off x="627028" y="4774411"/>
              <a:ext cx="336266" cy="479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 rot="21097064">
            <a:off x="1929260" y="2465061"/>
            <a:ext cx="1477666" cy="3231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메뉴선택정보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7" name="그룹 63"/>
          <p:cNvGrpSpPr/>
          <p:nvPr/>
        </p:nvGrpSpPr>
        <p:grpSpPr>
          <a:xfrm rot="5400000">
            <a:off x="9182242" y="5189075"/>
            <a:ext cx="428631" cy="500065"/>
            <a:chOff x="5484812" y="5131603"/>
            <a:chExt cx="428631" cy="500065"/>
          </a:xfrm>
        </p:grpSpPr>
        <p:sp>
          <p:nvSpPr>
            <p:cNvPr id="78" name="순서도: 연결자 77"/>
            <p:cNvSpPr/>
            <p:nvPr/>
          </p:nvSpPr>
          <p:spPr>
            <a:xfrm rot="21270282">
              <a:off x="5484812" y="5488792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9" name="직선 화살표 연결선 78"/>
            <p:cNvCxnSpPr>
              <a:stCxn id="78" idx="7"/>
            </p:cNvCxnSpPr>
            <p:nvPr/>
          </p:nvCxnSpPr>
          <p:spPr>
            <a:xfrm rot="5400000" flipH="1" flipV="1">
              <a:off x="5570814" y="5162483"/>
              <a:ext cx="373509" cy="311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9342465" y="4988725"/>
            <a:ext cx="74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1" name="그룹 63"/>
          <p:cNvGrpSpPr/>
          <p:nvPr/>
        </p:nvGrpSpPr>
        <p:grpSpPr>
          <a:xfrm rot="6420747">
            <a:off x="8467862" y="5403389"/>
            <a:ext cx="428631" cy="500065"/>
            <a:chOff x="5484812" y="5131603"/>
            <a:chExt cx="428631" cy="500065"/>
          </a:xfrm>
        </p:grpSpPr>
        <p:sp>
          <p:nvSpPr>
            <p:cNvPr id="82" name="순서도: 연결자 81"/>
            <p:cNvSpPr/>
            <p:nvPr/>
          </p:nvSpPr>
          <p:spPr>
            <a:xfrm rot="21270282">
              <a:off x="5484812" y="5488792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3" name="직선 화살표 연결선 82"/>
            <p:cNvCxnSpPr>
              <a:stCxn id="82" idx="7"/>
            </p:cNvCxnSpPr>
            <p:nvPr/>
          </p:nvCxnSpPr>
          <p:spPr>
            <a:xfrm rot="5400000" flipH="1" flipV="1">
              <a:off x="5570814" y="5162483"/>
              <a:ext cx="373509" cy="311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8842399" y="5703105"/>
            <a:ext cx="74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5" name="그룹 63"/>
          <p:cNvGrpSpPr/>
          <p:nvPr/>
        </p:nvGrpSpPr>
        <p:grpSpPr>
          <a:xfrm rot="19745975">
            <a:off x="6802829" y="4565925"/>
            <a:ext cx="428631" cy="500065"/>
            <a:chOff x="5484812" y="5131603"/>
            <a:chExt cx="428631" cy="500065"/>
          </a:xfrm>
        </p:grpSpPr>
        <p:sp>
          <p:nvSpPr>
            <p:cNvPr id="87" name="순서도: 연결자 86"/>
            <p:cNvSpPr/>
            <p:nvPr/>
          </p:nvSpPr>
          <p:spPr>
            <a:xfrm rot="21270282">
              <a:off x="5484812" y="5488792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8" name="직선 화살표 연결선 87"/>
            <p:cNvCxnSpPr>
              <a:stCxn id="87" idx="7"/>
            </p:cNvCxnSpPr>
            <p:nvPr/>
          </p:nvCxnSpPr>
          <p:spPr>
            <a:xfrm rot="5400000" flipH="1" flipV="1">
              <a:off x="5570814" y="5162483"/>
              <a:ext cx="373509" cy="311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985011" y="4488659"/>
            <a:ext cx="670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물품정보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6913573" y="3345651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 원 조 회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stCxn id="29" idx="2"/>
            <a:endCxn id="68" idx="0"/>
          </p:cNvCxnSpPr>
          <p:nvPr/>
        </p:nvCxnSpPr>
        <p:spPr>
          <a:xfrm rot="5400000">
            <a:off x="3877459" y="1952610"/>
            <a:ext cx="785817" cy="200026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9" idx="2"/>
            <a:endCxn id="76" idx="0"/>
          </p:cNvCxnSpPr>
          <p:nvPr/>
        </p:nvCxnSpPr>
        <p:spPr>
          <a:xfrm rot="16200000" flipH="1">
            <a:off x="6056318" y="1774015"/>
            <a:ext cx="785817" cy="235745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68" idx="2"/>
            <a:endCxn id="94" idx="0"/>
          </p:cNvCxnSpPr>
          <p:nvPr/>
        </p:nvCxnSpPr>
        <p:spPr>
          <a:xfrm rot="5400000">
            <a:off x="1930773" y="4935147"/>
            <a:ext cx="2428892" cy="25003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8" idx="2"/>
            <a:endCxn id="91" idx="0"/>
          </p:cNvCxnSpPr>
          <p:nvPr/>
        </p:nvCxnSpPr>
        <p:spPr>
          <a:xfrm rot="5400000">
            <a:off x="1359269" y="4363643"/>
            <a:ext cx="2428892" cy="139304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8" idx="2"/>
            <a:endCxn id="89" idx="0"/>
          </p:cNvCxnSpPr>
          <p:nvPr/>
        </p:nvCxnSpPr>
        <p:spPr>
          <a:xfrm rot="5400000">
            <a:off x="787765" y="3792139"/>
            <a:ext cx="2428892" cy="253604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1"/>
          <p:cNvGrpSpPr/>
          <p:nvPr/>
        </p:nvGrpSpPr>
        <p:grpSpPr>
          <a:xfrm rot="1085664">
            <a:off x="1276439" y="5032137"/>
            <a:ext cx="357190" cy="526835"/>
            <a:chOff x="912780" y="4702973"/>
            <a:chExt cx="357190" cy="500066"/>
          </a:xfrm>
        </p:grpSpPr>
        <p:sp>
          <p:nvSpPr>
            <p:cNvPr id="71" name="순서도: 연결자 70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6" name="직선 화살표 연결선 85"/>
            <p:cNvCxnSpPr>
              <a:stCxn id="71" idx="7"/>
            </p:cNvCxnSpPr>
            <p:nvPr/>
          </p:nvCxnSpPr>
          <p:spPr>
            <a:xfrm rot="5400000" flipH="1" flipV="1">
              <a:off x="963294" y="4774411"/>
              <a:ext cx="378114" cy="235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53"/>
          <p:cNvGrpSpPr/>
          <p:nvPr/>
        </p:nvGrpSpPr>
        <p:grpSpPr>
          <a:xfrm rot="2273907">
            <a:off x="3077824" y="5063086"/>
            <a:ext cx="357190" cy="500066"/>
            <a:chOff x="3413110" y="4560098"/>
            <a:chExt cx="357190" cy="500066"/>
          </a:xfrm>
        </p:grpSpPr>
        <p:sp>
          <p:nvSpPr>
            <p:cNvPr id="92" name="순서도: 연결자 91"/>
            <p:cNvSpPr/>
            <p:nvPr/>
          </p:nvSpPr>
          <p:spPr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3" name="직선 화살표 연결선 92"/>
            <p:cNvCxnSpPr>
              <a:stCxn id="92" idx="5"/>
            </p:cNvCxnSpPr>
            <p:nvPr/>
          </p:nvCxnSpPr>
          <p:spPr>
            <a:xfrm rot="16200000" flipH="1">
              <a:off x="3463624" y="4753488"/>
              <a:ext cx="378114" cy="235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 rot="1891871">
            <a:off x="2065977" y="5194207"/>
            <a:ext cx="142875" cy="625708"/>
            <a:chOff x="1698599" y="5131601"/>
            <a:chExt cx="142875" cy="572296"/>
          </a:xfrm>
        </p:grpSpPr>
        <p:sp>
          <p:nvSpPr>
            <p:cNvPr id="95" name="순서도: 연결자 94"/>
            <p:cNvSpPr/>
            <p:nvPr/>
          </p:nvSpPr>
          <p:spPr>
            <a:xfrm>
              <a:off x="1698599" y="5131601"/>
              <a:ext cx="142875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6" name="직선 화살표 연결선 95"/>
            <p:cNvCxnSpPr>
              <a:stCxn id="95" idx="4"/>
            </p:cNvCxnSpPr>
            <p:nvPr/>
          </p:nvCxnSpPr>
          <p:spPr>
            <a:xfrm rot="5400000">
              <a:off x="1555723" y="5488790"/>
              <a:ext cx="428627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54"/>
          <p:cNvGrpSpPr/>
          <p:nvPr/>
        </p:nvGrpSpPr>
        <p:grpSpPr>
          <a:xfrm rot="1601077">
            <a:off x="2419307" y="5184793"/>
            <a:ext cx="151061" cy="563774"/>
            <a:chOff x="2484418" y="4632329"/>
            <a:chExt cx="142875" cy="570710"/>
          </a:xfrm>
        </p:grpSpPr>
        <p:sp>
          <p:nvSpPr>
            <p:cNvPr id="98" name="순서도: 연결자 97"/>
            <p:cNvSpPr/>
            <p:nvPr/>
          </p:nvSpPr>
          <p:spPr>
            <a:xfrm>
              <a:off x="2484418" y="5060163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9" name="직선 화살표 연결선 98"/>
            <p:cNvCxnSpPr>
              <a:stCxn id="98" idx="0"/>
            </p:cNvCxnSpPr>
            <p:nvPr/>
          </p:nvCxnSpPr>
          <p:spPr>
            <a:xfrm rot="5400000" flipH="1" flipV="1">
              <a:off x="2341542" y="4845849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직선 화살표 연결선 124"/>
          <p:cNvCxnSpPr>
            <a:endCxn id="102" idx="0"/>
          </p:cNvCxnSpPr>
          <p:nvPr/>
        </p:nvCxnSpPr>
        <p:spPr>
          <a:xfrm rot="10800000" flipV="1">
            <a:off x="4306087" y="3845719"/>
            <a:ext cx="2750363" cy="242889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103" idx="0"/>
          </p:cNvCxnSpPr>
          <p:nvPr/>
        </p:nvCxnSpPr>
        <p:spPr>
          <a:xfrm rot="5400000">
            <a:off x="5038327" y="4256487"/>
            <a:ext cx="2428890" cy="160735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43" idx="2"/>
            <a:endCxn id="106" idx="0"/>
          </p:cNvCxnSpPr>
          <p:nvPr/>
        </p:nvCxnSpPr>
        <p:spPr>
          <a:xfrm rot="16200000" flipH="1">
            <a:off x="7717250" y="3970733"/>
            <a:ext cx="2214578" cy="239317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rot="5400000">
            <a:off x="5591970" y="4810130"/>
            <a:ext cx="2428892" cy="50006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43" idx="2"/>
            <a:endCxn id="105" idx="0"/>
          </p:cNvCxnSpPr>
          <p:nvPr/>
        </p:nvCxnSpPr>
        <p:spPr>
          <a:xfrm rot="16200000" flipH="1">
            <a:off x="7145746" y="4542237"/>
            <a:ext cx="2214578" cy="125016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다이아몬드 142"/>
          <p:cNvSpPr/>
          <p:nvPr/>
        </p:nvSpPr>
        <p:spPr>
          <a:xfrm>
            <a:off x="7270763" y="3702841"/>
            <a:ext cx="714380" cy="357190"/>
          </a:xfrm>
          <a:prstGeom prst="diamond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72"/>
          <p:cNvGrpSpPr/>
          <p:nvPr/>
        </p:nvGrpSpPr>
        <p:grpSpPr>
          <a:xfrm rot="1559213">
            <a:off x="6013690" y="5265948"/>
            <a:ext cx="219980" cy="590791"/>
            <a:chOff x="6750603" y="5111521"/>
            <a:chExt cx="219980" cy="590791"/>
          </a:xfrm>
        </p:grpSpPr>
        <p:sp>
          <p:nvSpPr>
            <p:cNvPr id="153" name="순서도: 연결자 152"/>
            <p:cNvSpPr/>
            <p:nvPr/>
          </p:nvSpPr>
          <p:spPr>
            <a:xfrm rot="583083">
              <a:off x="6770698" y="5559436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4" name="직선 화살표 연결선 153"/>
            <p:cNvCxnSpPr>
              <a:stCxn id="153" idx="0"/>
            </p:cNvCxnSpPr>
            <p:nvPr/>
          </p:nvCxnSpPr>
          <p:spPr>
            <a:xfrm rot="3840787" flipH="1" flipV="1">
              <a:off x="6649551" y="5212573"/>
              <a:ext cx="422084" cy="2199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68"/>
          <p:cNvGrpSpPr/>
          <p:nvPr/>
        </p:nvGrpSpPr>
        <p:grpSpPr>
          <a:xfrm>
            <a:off x="5556251" y="5345915"/>
            <a:ext cx="357186" cy="571503"/>
            <a:chOff x="6342073" y="5060163"/>
            <a:chExt cx="357186" cy="571503"/>
          </a:xfrm>
        </p:grpSpPr>
        <p:sp>
          <p:nvSpPr>
            <p:cNvPr id="157" name="순서도: 연결자 156"/>
            <p:cNvSpPr/>
            <p:nvPr/>
          </p:nvSpPr>
          <p:spPr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8" name="직선 화살표 연결선 157"/>
            <p:cNvCxnSpPr>
              <a:stCxn id="157" idx="4"/>
            </p:cNvCxnSpPr>
            <p:nvPr/>
          </p:nvCxnSpPr>
          <p:spPr>
            <a:xfrm rot="5400000">
              <a:off x="6255997" y="5284663"/>
              <a:ext cx="433079" cy="260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3"/>
          <p:cNvGrpSpPr/>
          <p:nvPr/>
        </p:nvGrpSpPr>
        <p:grpSpPr>
          <a:xfrm rot="439415">
            <a:off x="4698995" y="5203039"/>
            <a:ext cx="428631" cy="500065"/>
            <a:chOff x="5484812" y="5131603"/>
            <a:chExt cx="428631" cy="500065"/>
          </a:xfrm>
        </p:grpSpPr>
        <p:sp>
          <p:nvSpPr>
            <p:cNvPr id="164" name="순서도: 연결자 163"/>
            <p:cNvSpPr/>
            <p:nvPr/>
          </p:nvSpPr>
          <p:spPr>
            <a:xfrm rot="21270282">
              <a:off x="5484812" y="5488792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65" name="직선 화살표 연결선 164"/>
            <p:cNvCxnSpPr>
              <a:stCxn id="164" idx="7"/>
            </p:cNvCxnSpPr>
            <p:nvPr/>
          </p:nvCxnSpPr>
          <p:spPr>
            <a:xfrm rot="5400000" flipH="1" flipV="1">
              <a:off x="5570814" y="5162483"/>
              <a:ext cx="373509" cy="311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4"/>
          <p:cNvGrpSpPr/>
          <p:nvPr/>
        </p:nvGrpSpPr>
        <p:grpSpPr>
          <a:xfrm rot="1681973">
            <a:off x="6734976" y="5345912"/>
            <a:ext cx="214314" cy="571503"/>
            <a:chOff x="7556515" y="5060163"/>
            <a:chExt cx="214314" cy="571503"/>
          </a:xfrm>
        </p:grpSpPr>
        <p:sp>
          <p:nvSpPr>
            <p:cNvPr id="169" name="순서도: 연결자 168"/>
            <p:cNvSpPr/>
            <p:nvPr/>
          </p:nvSpPr>
          <p:spPr>
            <a:xfrm rot="20652789">
              <a:off x="7556515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0" name="직선 화살표 연결선 169"/>
            <p:cNvCxnSpPr>
              <a:stCxn id="169" idx="4"/>
            </p:cNvCxnSpPr>
            <p:nvPr/>
          </p:nvCxnSpPr>
          <p:spPr>
            <a:xfrm rot="16200000" flipH="1">
              <a:off x="7493447" y="5354284"/>
              <a:ext cx="431323" cy="123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제목 1"/>
          <p:cNvSpPr>
            <a:spLocks noGrp="1"/>
          </p:cNvSpPr>
          <p:nvPr>
            <p:ph type="title"/>
          </p:nvPr>
        </p:nvSpPr>
        <p:spPr>
          <a:xfrm>
            <a:off x="214407" y="270668"/>
            <a:ext cx="10104967" cy="898620"/>
          </a:xfrm>
        </p:spPr>
        <p:txBody>
          <a:bodyPr>
            <a:noAutofit/>
          </a:bodyPr>
          <a:lstStyle/>
          <a:p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</a:t>
            </a:r>
            <a:r>
              <a:rPr lang="en-US" altLang="ko-KR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원    관    리</a:t>
            </a:r>
            <a:endParaRPr lang="ko-KR" altLang="en-US" sz="6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 rot="19051641">
            <a:off x="744355" y="4881412"/>
            <a:ext cx="1128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 rot="1891871">
            <a:off x="1738518" y="4909301"/>
            <a:ext cx="428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 rot="1601077">
            <a:off x="2545463" y="5036396"/>
            <a:ext cx="453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가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입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 rot="282073">
            <a:off x="3311273" y="4858367"/>
            <a:ext cx="347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 rot="19103000">
            <a:off x="4226921" y="5106712"/>
            <a:ext cx="1071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 rot="1560564">
            <a:off x="6190103" y="5084370"/>
            <a:ext cx="34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가입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 rot="681121">
            <a:off x="6871726" y="5100309"/>
            <a:ext cx="428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7" name="원호 186"/>
          <p:cNvSpPr/>
          <p:nvPr/>
        </p:nvSpPr>
        <p:spPr>
          <a:xfrm rot="6456692">
            <a:off x="7076226" y="3498376"/>
            <a:ext cx="904747" cy="1003337"/>
          </a:xfrm>
          <a:prstGeom prst="arc">
            <a:avLst/>
          </a:prstGeom>
          <a:ln w="19050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 rot="1808089">
            <a:off x="5353608" y="5099121"/>
            <a:ext cx="428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56119" y="1702577"/>
            <a:ext cx="14287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 원 관 리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4913309" y="2202643"/>
            <a:ext cx="714380" cy="357191"/>
          </a:xfrm>
          <a:prstGeom prst="diamond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855" y="3345651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 원 등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록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8401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 정보 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41409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가입 여부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84417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  저장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770301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전화 번호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913309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가입여부확인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056317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 정보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342333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회원정보 수   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485341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회원정보 삭   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99325" y="6274609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삭제선택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3" name="직선 화살표 연결선 112"/>
          <p:cNvCxnSpPr>
            <a:endCxn id="110" idx="0"/>
          </p:cNvCxnSpPr>
          <p:nvPr/>
        </p:nvCxnSpPr>
        <p:spPr>
          <a:xfrm rot="16200000" flipH="1">
            <a:off x="6574242" y="5113741"/>
            <a:ext cx="2214578" cy="10715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72"/>
          <p:cNvGrpSpPr/>
          <p:nvPr/>
        </p:nvGrpSpPr>
        <p:grpSpPr>
          <a:xfrm rot="1955809">
            <a:off x="7740907" y="5386401"/>
            <a:ext cx="320850" cy="589612"/>
            <a:chOff x="6589615" y="5137998"/>
            <a:chExt cx="320850" cy="589612"/>
          </a:xfrm>
        </p:grpSpPr>
        <p:sp>
          <p:nvSpPr>
            <p:cNvPr id="122" name="순서도: 연결자 121"/>
            <p:cNvSpPr/>
            <p:nvPr/>
          </p:nvSpPr>
          <p:spPr>
            <a:xfrm rot="583083">
              <a:off x="6767590" y="5584734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23" name="직선 화살표 연결선 122"/>
            <p:cNvCxnSpPr>
              <a:stCxn id="122" idx="1"/>
            </p:cNvCxnSpPr>
            <p:nvPr/>
          </p:nvCxnSpPr>
          <p:spPr>
            <a:xfrm rot="14640787" flipV="1">
              <a:off x="6386690" y="5340923"/>
              <a:ext cx="507889" cy="102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 rot="21175177">
            <a:off x="7950244" y="5142818"/>
            <a:ext cx="34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선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택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12715" y="3345651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뉴</a:t>
            </a:r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선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택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2" name="직선 화살표 연결선 141"/>
          <p:cNvCxnSpPr>
            <a:stCxn id="29" idx="2"/>
            <a:endCxn id="141" idx="0"/>
          </p:cNvCxnSpPr>
          <p:nvPr/>
        </p:nvCxnSpPr>
        <p:spPr>
          <a:xfrm rot="5400000">
            <a:off x="2805889" y="881040"/>
            <a:ext cx="785817" cy="414340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원호 146"/>
          <p:cNvSpPr/>
          <p:nvPr/>
        </p:nvSpPr>
        <p:spPr>
          <a:xfrm rot="8152167">
            <a:off x="5990224" y="2901664"/>
            <a:ext cx="1580469" cy="1476775"/>
          </a:xfrm>
          <a:prstGeom prst="arc">
            <a:avLst/>
          </a:prstGeom>
          <a:ln w="19050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8" name="원호 147"/>
          <p:cNvSpPr/>
          <p:nvPr/>
        </p:nvSpPr>
        <p:spPr>
          <a:xfrm rot="8051031">
            <a:off x="2131507" y="3117070"/>
            <a:ext cx="1580469" cy="1476775"/>
          </a:xfrm>
          <a:prstGeom prst="arc">
            <a:avLst/>
          </a:prstGeom>
          <a:ln w="19050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 rot="8154946">
            <a:off x="2460581" y="2687540"/>
            <a:ext cx="500066" cy="357190"/>
            <a:chOff x="555590" y="4845849"/>
            <a:chExt cx="500066" cy="357190"/>
          </a:xfrm>
        </p:grpSpPr>
        <p:sp>
          <p:nvSpPr>
            <p:cNvPr id="150" name="순서도: 연결자 149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1" name="직선 화살표 연결선 150"/>
            <p:cNvCxnSpPr>
              <a:stCxn id="150" idx="5"/>
            </p:cNvCxnSpPr>
            <p:nvPr/>
          </p:nvCxnSpPr>
          <p:spPr>
            <a:xfrm rot="5400000" flipH="1">
              <a:off x="627028" y="4774411"/>
              <a:ext cx="336266" cy="479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 rot="21097064">
            <a:off x="1929260" y="2465061"/>
            <a:ext cx="1477666" cy="3231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메뉴선택정보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55" name="그룹 63"/>
          <p:cNvGrpSpPr/>
          <p:nvPr/>
        </p:nvGrpSpPr>
        <p:grpSpPr>
          <a:xfrm rot="19745975">
            <a:off x="6802829" y="4565925"/>
            <a:ext cx="428631" cy="500065"/>
            <a:chOff x="5484812" y="5131603"/>
            <a:chExt cx="428631" cy="500065"/>
          </a:xfrm>
        </p:grpSpPr>
        <p:sp>
          <p:nvSpPr>
            <p:cNvPr id="156" name="순서도: 연결자 155"/>
            <p:cNvSpPr/>
            <p:nvPr/>
          </p:nvSpPr>
          <p:spPr>
            <a:xfrm rot="21270282">
              <a:off x="5484812" y="5488792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9" name="직선 화살표 연결선 158"/>
            <p:cNvCxnSpPr>
              <a:stCxn id="156" idx="7"/>
            </p:cNvCxnSpPr>
            <p:nvPr/>
          </p:nvCxnSpPr>
          <p:spPr>
            <a:xfrm rot="5400000" flipH="1" flipV="1">
              <a:off x="5570814" y="5162483"/>
              <a:ext cx="373509" cy="311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6985011" y="4488659"/>
            <a:ext cx="670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61" name="그룹 63"/>
          <p:cNvGrpSpPr/>
          <p:nvPr/>
        </p:nvGrpSpPr>
        <p:grpSpPr>
          <a:xfrm rot="5400000">
            <a:off x="9182242" y="5189075"/>
            <a:ext cx="428631" cy="500065"/>
            <a:chOff x="5484812" y="5131603"/>
            <a:chExt cx="428631" cy="500065"/>
          </a:xfrm>
        </p:grpSpPr>
        <p:sp>
          <p:nvSpPr>
            <p:cNvPr id="162" name="순서도: 연결자 161"/>
            <p:cNvSpPr/>
            <p:nvPr/>
          </p:nvSpPr>
          <p:spPr>
            <a:xfrm rot="21270282">
              <a:off x="5484812" y="5488792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63" name="직선 화살표 연결선 162"/>
            <p:cNvCxnSpPr>
              <a:stCxn id="162" idx="7"/>
            </p:cNvCxnSpPr>
            <p:nvPr/>
          </p:nvCxnSpPr>
          <p:spPr>
            <a:xfrm rot="5400000" flipH="1" flipV="1">
              <a:off x="5570814" y="5162483"/>
              <a:ext cx="373509" cy="311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9342465" y="4988725"/>
            <a:ext cx="742296" cy="57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67" name="그룹 63"/>
          <p:cNvGrpSpPr/>
          <p:nvPr/>
        </p:nvGrpSpPr>
        <p:grpSpPr>
          <a:xfrm rot="6420747">
            <a:off x="8467862" y="5403389"/>
            <a:ext cx="428631" cy="500065"/>
            <a:chOff x="5484812" y="5131603"/>
            <a:chExt cx="428631" cy="500065"/>
          </a:xfrm>
        </p:grpSpPr>
        <p:sp>
          <p:nvSpPr>
            <p:cNvPr id="168" name="순서도: 연결자 167"/>
            <p:cNvSpPr/>
            <p:nvPr/>
          </p:nvSpPr>
          <p:spPr>
            <a:xfrm rot="21270282">
              <a:off x="5484812" y="5488792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1" name="직선 화살표 연결선 170"/>
            <p:cNvCxnSpPr>
              <a:stCxn id="168" idx="7"/>
            </p:cNvCxnSpPr>
            <p:nvPr/>
          </p:nvCxnSpPr>
          <p:spPr>
            <a:xfrm rot="5400000" flipH="1" flipV="1">
              <a:off x="5570814" y="5162483"/>
              <a:ext cx="373509" cy="311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8842399" y="5703105"/>
            <a:ext cx="742296" cy="57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stCxn id="77" idx="2"/>
            <a:endCxn id="78" idx="0"/>
          </p:cNvCxnSpPr>
          <p:nvPr/>
        </p:nvCxnSpPr>
        <p:spPr>
          <a:xfrm rot="5400000">
            <a:off x="3841739" y="1416825"/>
            <a:ext cx="714380" cy="242889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8" idx="2"/>
            <a:endCxn id="86" idx="0"/>
          </p:cNvCxnSpPr>
          <p:nvPr/>
        </p:nvCxnSpPr>
        <p:spPr>
          <a:xfrm rot="5400000">
            <a:off x="555591" y="4202907"/>
            <a:ext cx="3143272" cy="171451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8" idx="2"/>
            <a:endCxn id="88" idx="0"/>
          </p:cNvCxnSpPr>
          <p:nvPr/>
        </p:nvCxnSpPr>
        <p:spPr>
          <a:xfrm rot="16200000" flipH="1">
            <a:off x="1430706" y="5042303"/>
            <a:ext cx="3143272" cy="3571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8" idx="2"/>
            <a:endCxn id="89" idx="0"/>
          </p:cNvCxnSpPr>
          <p:nvPr/>
        </p:nvCxnSpPr>
        <p:spPr>
          <a:xfrm rot="16200000" flipH="1">
            <a:off x="2305822" y="4167188"/>
            <a:ext cx="3143272" cy="178595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7" idx="2"/>
            <a:endCxn id="96" idx="0"/>
          </p:cNvCxnSpPr>
          <p:nvPr/>
        </p:nvCxnSpPr>
        <p:spPr>
          <a:xfrm rot="16200000" flipH="1">
            <a:off x="4448962" y="3238494"/>
            <a:ext cx="2571768" cy="64294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020190">
            <a:off x="916750" y="5458850"/>
            <a:ext cx="978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 rot="3907727">
            <a:off x="5796023" y="3873295"/>
            <a:ext cx="978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일련번호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56383" y="4202907"/>
            <a:ext cx="691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일련번호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8" name="직선 화살표 연결선 67"/>
          <p:cNvCxnSpPr>
            <a:stCxn id="77" idx="2"/>
            <a:endCxn id="98" idx="0"/>
          </p:cNvCxnSpPr>
          <p:nvPr/>
        </p:nvCxnSpPr>
        <p:spPr>
          <a:xfrm rot="16200000" flipH="1">
            <a:off x="5413375" y="2274081"/>
            <a:ext cx="2571768" cy="257176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77" idx="2"/>
            <a:endCxn id="99" idx="0"/>
          </p:cNvCxnSpPr>
          <p:nvPr/>
        </p:nvCxnSpPr>
        <p:spPr>
          <a:xfrm rot="16200000" flipH="1">
            <a:off x="6342069" y="1345387"/>
            <a:ext cx="2571768" cy="442915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413639" y="3631403"/>
            <a:ext cx="857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등록   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원호 111"/>
          <p:cNvSpPr/>
          <p:nvPr/>
        </p:nvSpPr>
        <p:spPr>
          <a:xfrm rot="6665045">
            <a:off x="4931869" y="1476065"/>
            <a:ext cx="1375307" cy="1596030"/>
          </a:xfrm>
          <a:prstGeom prst="arc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98665" y="5560229"/>
            <a:ext cx="677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제목 1"/>
          <p:cNvSpPr>
            <a:spLocks noGrp="1"/>
          </p:cNvSpPr>
          <p:nvPr>
            <p:ph type="title"/>
          </p:nvPr>
        </p:nvSpPr>
        <p:spPr>
          <a:xfrm>
            <a:off x="341277" y="416693"/>
            <a:ext cx="10104967" cy="898620"/>
          </a:xfrm>
        </p:spPr>
        <p:txBody>
          <a:bodyPr>
            <a:noAutofit/>
          </a:bodyPr>
          <a:lstStyle/>
          <a:p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         여</a:t>
            </a:r>
            <a:endParaRPr lang="ko-KR" altLang="en-US" sz="6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151314" y="3959741"/>
            <a:ext cx="460378" cy="283552"/>
            <a:chOff x="595277" y="4919488"/>
            <a:chExt cx="460378" cy="283552"/>
          </a:xfrm>
        </p:grpSpPr>
        <p:sp>
          <p:nvSpPr>
            <p:cNvPr id="48" name="순서도: 연결자 47"/>
            <p:cNvSpPr/>
            <p:nvPr/>
          </p:nvSpPr>
          <p:spPr>
            <a:xfrm>
              <a:off x="912779" y="5060164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2" name="직선 화살표 연결선 51"/>
            <p:cNvCxnSpPr>
              <a:stCxn id="48" idx="1"/>
            </p:cNvCxnSpPr>
            <p:nvPr/>
          </p:nvCxnSpPr>
          <p:spPr>
            <a:xfrm rot="18565763" flipV="1">
              <a:off x="773280" y="4741485"/>
              <a:ext cx="40328" cy="396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 rot="20186374">
            <a:off x="1367267" y="5646966"/>
            <a:ext cx="428628" cy="357190"/>
            <a:chOff x="912780" y="4845849"/>
            <a:chExt cx="428628" cy="357190"/>
          </a:xfrm>
        </p:grpSpPr>
        <p:sp>
          <p:nvSpPr>
            <p:cNvPr id="57" name="순서도: 연결자 56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7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 rot="7528310">
            <a:off x="2611356" y="5588373"/>
            <a:ext cx="428628" cy="357190"/>
            <a:chOff x="912780" y="4845849"/>
            <a:chExt cx="428628" cy="357190"/>
          </a:xfrm>
        </p:grpSpPr>
        <p:sp>
          <p:nvSpPr>
            <p:cNvPr id="60" name="순서도: 연결자 59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1" name="직선 화살표 연결선 60"/>
            <p:cNvCxnSpPr>
              <a:stCxn id="60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rot="17591496">
            <a:off x="5806284" y="3952874"/>
            <a:ext cx="428628" cy="357190"/>
            <a:chOff x="912780" y="4845849"/>
            <a:chExt cx="428628" cy="357190"/>
          </a:xfrm>
        </p:grpSpPr>
        <p:sp>
          <p:nvSpPr>
            <p:cNvPr id="63" name="순서도: 연결자 62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4" name="직선 화살표 연결선 63"/>
            <p:cNvCxnSpPr>
              <a:stCxn id="63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4897035">
            <a:off x="6819301" y="3963487"/>
            <a:ext cx="428628" cy="357190"/>
            <a:chOff x="912780" y="4845849"/>
            <a:chExt cx="428628" cy="357190"/>
          </a:xfrm>
        </p:grpSpPr>
        <p:sp>
          <p:nvSpPr>
            <p:cNvPr id="66" name="순서도: 연결자 65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7" name="직선 화살표 연결선 66"/>
            <p:cNvCxnSpPr>
              <a:stCxn id="66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21447869">
            <a:off x="3221094" y="5281621"/>
            <a:ext cx="345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가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입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 rot="21465154">
            <a:off x="3067057" y="5491373"/>
            <a:ext cx="142875" cy="570710"/>
            <a:chOff x="2484419" y="4632328"/>
            <a:chExt cx="142875" cy="570710"/>
          </a:xfrm>
        </p:grpSpPr>
        <p:sp>
          <p:nvSpPr>
            <p:cNvPr id="75" name="순서도: 연결자 74"/>
            <p:cNvSpPr/>
            <p:nvPr/>
          </p:nvSpPr>
          <p:spPr>
            <a:xfrm>
              <a:off x="2484419" y="5060162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6" name="직선 화살표 연결선 75"/>
            <p:cNvCxnSpPr>
              <a:stCxn id="75" idx="0"/>
            </p:cNvCxnSpPr>
            <p:nvPr/>
          </p:nvCxnSpPr>
          <p:spPr>
            <a:xfrm rot="5400000" flipH="1" flipV="1">
              <a:off x="2341543" y="4845848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/>
          <p:cNvSpPr/>
          <p:nvPr/>
        </p:nvSpPr>
        <p:spPr>
          <a:xfrm>
            <a:off x="4698995" y="1774015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   여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70103" y="2988461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   회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5591" y="6631799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전화번호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05822" y="6631799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가입여부 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56053" y="6631799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회원정보 출력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341937" y="4845849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일련번호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270763" y="4845849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등록여부 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128151" y="4845849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  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 rot="4289333">
            <a:off x="4350190" y="2481144"/>
            <a:ext cx="142875" cy="570710"/>
            <a:chOff x="2484419" y="4632328"/>
            <a:chExt cx="142875" cy="570710"/>
          </a:xfrm>
        </p:grpSpPr>
        <p:sp>
          <p:nvSpPr>
            <p:cNvPr id="102" name="순서도: 연결자 101"/>
            <p:cNvSpPr/>
            <p:nvPr/>
          </p:nvSpPr>
          <p:spPr>
            <a:xfrm>
              <a:off x="2484419" y="5060162"/>
              <a:ext cx="142875" cy="142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03" name="직선 화살표 연결선 102"/>
            <p:cNvCxnSpPr>
              <a:stCxn id="102" idx="0"/>
            </p:cNvCxnSpPr>
            <p:nvPr/>
          </p:nvCxnSpPr>
          <p:spPr>
            <a:xfrm rot="5400000" flipH="1" flipV="1">
              <a:off x="2341543" y="4845848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 rot="20355957">
            <a:off x="4082688" y="2859346"/>
            <a:ext cx="944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27425" y="5845981"/>
            <a:ext cx="67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 rot="5872982">
            <a:off x="3856314" y="5564094"/>
            <a:ext cx="428628" cy="357190"/>
            <a:chOff x="912780" y="4845849"/>
            <a:chExt cx="428628" cy="357190"/>
          </a:xfrm>
        </p:grpSpPr>
        <p:sp>
          <p:nvSpPr>
            <p:cNvPr id="114" name="순서도: 연결자 113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15" name="직선 화살표 연결선 114"/>
            <p:cNvCxnSpPr>
              <a:stCxn id="114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 rot="7135567">
            <a:off x="8626642" y="4118098"/>
            <a:ext cx="142875" cy="570710"/>
            <a:chOff x="2484419" y="4632328"/>
            <a:chExt cx="142875" cy="570710"/>
          </a:xfrm>
        </p:grpSpPr>
        <p:sp>
          <p:nvSpPr>
            <p:cNvPr id="117" name="순서도: 연결자 116"/>
            <p:cNvSpPr/>
            <p:nvPr/>
          </p:nvSpPr>
          <p:spPr>
            <a:xfrm>
              <a:off x="2484419" y="5060162"/>
              <a:ext cx="142875" cy="142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18" name="직선 화살표 연결선 117"/>
            <p:cNvCxnSpPr>
              <a:stCxn id="117" idx="0"/>
            </p:cNvCxnSpPr>
            <p:nvPr/>
          </p:nvCxnSpPr>
          <p:spPr>
            <a:xfrm rot="5400000" flipH="1" flipV="1">
              <a:off x="2341543" y="4845848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 rot="1700240">
            <a:off x="8005280" y="4407584"/>
            <a:ext cx="944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 rot="19740158">
            <a:off x="4490130" y="5152876"/>
            <a:ext cx="345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 rot="19757443">
            <a:off x="4336093" y="5362628"/>
            <a:ext cx="142875" cy="570710"/>
            <a:chOff x="2484419" y="4632328"/>
            <a:chExt cx="142875" cy="570710"/>
          </a:xfrm>
        </p:grpSpPr>
        <p:sp>
          <p:nvSpPr>
            <p:cNvPr id="136" name="순서도: 연결자 135"/>
            <p:cNvSpPr/>
            <p:nvPr/>
          </p:nvSpPr>
          <p:spPr>
            <a:xfrm>
              <a:off x="2484419" y="5060162"/>
              <a:ext cx="142875" cy="142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37" name="직선 화살표 연결선 136"/>
            <p:cNvCxnSpPr>
              <a:stCxn id="136" idx="0"/>
            </p:cNvCxnSpPr>
            <p:nvPr/>
          </p:nvCxnSpPr>
          <p:spPr>
            <a:xfrm rot="5400000" flipH="1" flipV="1">
              <a:off x="2341543" y="4845848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stCxn id="77" idx="2"/>
            <a:endCxn id="78" idx="0"/>
          </p:cNvCxnSpPr>
          <p:nvPr/>
        </p:nvCxnSpPr>
        <p:spPr>
          <a:xfrm rot="5400000">
            <a:off x="4056053" y="1488263"/>
            <a:ext cx="500066" cy="221457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8" idx="2"/>
            <a:endCxn id="86" idx="0"/>
          </p:cNvCxnSpPr>
          <p:nvPr/>
        </p:nvCxnSpPr>
        <p:spPr>
          <a:xfrm rot="5400000">
            <a:off x="1002079" y="3792139"/>
            <a:ext cx="2643206" cy="175023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8" idx="2"/>
            <a:endCxn id="89" idx="0"/>
          </p:cNvCxnSpPr>
          <p:nvPr/>
        </p:nvCxnSpPr>
        <p:spPr>
          <a:xfrm rot="16200000" flipH="1">
            <a:off x="2752309" y="3792138"/>
            <a:ext cx="2643206" cy="175023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7" idx="2"/>
            <a:endCxn id="96" idx="0"/>
          </p:cNvCxnSpPr>
          <p:nvPr/>
        </p:nvCxnSpPr>
        <p:spPr>
          <a:xfrm rot="16200000" flipH="1">
            <a:off x="4520400" y="3238494"/>
            <a:ext cx="3643338" cy="185738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590476">
            <a:off x="1116848" y="4693351"/>
            <a:ext cx="978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 rot="3750837">
            <a:off x="6864994" y="4978413"/>
            <a:ext cx="978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일련번호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 rot="2771798">
            <a:off x="8465666" y="4769847"/>
            <a:ext cx="940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일련번호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8" name="직선 화살표 연결선 67"/>
          <p:cNvCxnSpPr>
            <a:stCxn id="77" idx="2"/>
            <a:endCxn id="98" idx="0"/>
          </p:cNvCxnSpPr>
          <p:nvPr/>
        </p:nvCxnSpPr>
        <p:spPr>
          <a:xfrm rot="16200000" flipH="1">
            <a:off x="5484813" y="2274081"/>
            <a:ext cx="3643338" cy="378621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원호 111"/>
          <p:cNvSpPr/>
          <p:nvPr/>
        </p:nvSpPr>
        <p:spPr>
          <a:xfrm rot="6665045">
            <a:off x="5060987" y="1921695"/>
            <a:ext cx="1008764" cy="1008762"/>
          </a:xfrm>
          <a:prstGeom prst="arc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제목 1"/>
          <p:cNvSpPr>
            <a:spLocks noGrp="1"/>
          </p:cNvSpPr>
          <p:nvPr>
            <p:ph type="title"/>
          </p:nvPr>
        </p:nvSpPr>
        <p:spPr>
          <a:xfrm>
            <a:off x="341277" y="416693"/>
            <a:ext cx="10104967" cy="898620"/>
          </a:xfrm>
        </p:spPr>
        <p:txBody>
          <a:bodyPr>
            <a:noAutofit/>
          </a:bodyPr>
          <a:lstStyle/>
          <a:p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반         납</a:t>
            </a:r>
            <a:endParaRPr lang="ko-KR" altLang="en-US" sz="6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52"/>
          <p:cNvGrpSpPr/>
          <p:nvPr/>
        </p:nvGrpSpPr>
        <p:grpSpPr>
          <a:xfrm rot="20618638">
            <a:off x="1668781" y="4827535"/>
            <a:ext cx="428628" cy="357190"/>
            <a:chOff x="912780" y="4845849"/>
            <a:chExt cx="428628" cy="357190"/>
          </a:xfrm>
        </p:grpSpPr>
        <p:sp>
          <p:nvSpPr>
            <p:cNvPr id="57" name="순서도: 연결자 56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7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>
            <a:stCxn id="78" idx="2"/>
            <a:endCxn id="88" idx="0"/>
          </p:cNvCxnSpPr>
          <p:nvPr/>
        </p:nvCxnSpPr>
        <p:spPr>
          <a:xfrm rot="5400000">
            <a:off x="1877194" y="4667254"/>
            <a:ext cx="2643206" cy="158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61"/>
          <p:cNvGrpSpPr/>
          <p:nvPr/>
        </p:nvGrpSpPr>
        <p:grpSpPr>
          <a:xfrm rot="16951260">
            <a:off x="6848632" y="5058066"/>
            <a:ext cx="428628" cy="357190"/>
            <a:chOff x="912780" y="4845849"/>
            <a:chExt cx="428628" cy="357190"/>
          </a:xfrm>
        </p:grpSpPr>
        <p:sp>
          <p:nvSpPr>
            <p:cNvPr id="63" name="순서도: 연결자 62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4" name="직선 화살표 연결선 63"/>
            <p:cNvCxnSpPr>
              <a:stCxn id="63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64"/>
          <p:cNvGrpSpPr/>
          <p:nvPr/>
        </p:nvGrpSpPr>
        <p:grpSpPr>
          <a:xfrm rot="4982322">
            <a:off x="8498258" y="4920041"/>
            <a:ext cx="428628" cy="357190"/>
            <a:chOff x="912780" y="4845849"/>
            <a:chExt cx="428628" cy="357190"/>
          </a:xfrm>
        </p:grpSpPr>
        <p:sp>
          <p:nvSpPr>
            <p:cNvPr id="66" name="순서도: 연결자 65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7" name="직선 화살표 연결선 66"/>
            <p:cNvCxnSpPr>
              <a:stCxn id="66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21582715">
            <a:off x="3343060" y="4705344"/>
            <a:ext cx="94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가입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정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그룹 73"/>
          <p:cNvGrpSpPr/>
          <p:nvPr/>
        </p:nvGrpSpPr>
        <p:grpSpPr>
          <a:xfrm>
            <a:off x="3270235" y="4702973"/>
            <a:ext cx="142875" cy="570710"/>
            <a:chOff x="2484419" y="4632328"/>
            <a:chExt cx="142875" cy="570710"/>
          </a:xfrm>
        </p:grpSpPr>
        <p:sp>
          <p:nvSpPr>
            <p:cNvPr id="75" name="순서도: 연결자 74"/>
            <p:cNvSpPr/>
            <p:nvPr/>
          </p:nvSpPr>
          <p:spPr>
            <a:xfrm>
              <a:off x="2484419" y="5060162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6" name="직선 화살표 연결선 75"/>
            <p:cNvCxnSpPr>
              <a:stCxn id="75" idx="0"/>
            </p:cNvCxnSpPr>
            <p:nvPr/>
          </p:nvCxnSpPr>
          <p:spPr>
            <a:xfrm rot="5400000" flipH="1" flipV="1">
              <a:off x="2341543" y="4845848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/>
          <p:cNvSpPr/>
          <p:nvPr/>
        </p:nvSpPr>
        <p:spPr>
          <a:xfrm>
            <a:off x="4698995" y="1845453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반   납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84417" y="2845585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   회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4186" y="5988857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전화번호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84417" y="5988857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가입여부 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34648" y="5988857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회원정보 출력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556383" y="5988857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일련번호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485209" y="5988857"/>
            <a:ext cx="142876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반납  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41541" y="4774411"/>
            <a:ext cx="677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2" name="그룹 58"/>
          <p:cNvGrpSpPr/>
          <p:nvPr/>
        </p:nvGrpSpPr>
        <p:grpSpPr>
          <a:xfrm rot="7624686">
            <a:off x="2827552" y="4803037"/>
            <a:ext cx="428628" cy="357190"/>
            <a:chOff x="912780" y="4845849"/>
            <a:chExt cx="428628" cy="357190"/>
          </a:xfrm>
        </p:grpSpPr>
        <p:sp>
          <p:nvSpPr>
            <p:cNvPr id="53" name="순서도: 연결자 52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4" name="직선 화살표 연결선 53"/>
            <p:cNvCxnSpPr>
              <a:stCxn id="53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3913177" y="5345915"/>
            <a:ext cx="677215" cy="56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전화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9" name="그룹 58"/>
          <p:cNvGrpSpPr/>
          <p:nvPr/>
        </p:nvGrpSpPr>
        <p:grpSpPr>
          <a:xfrm rot="5713773">
            <a:off x="4144493" y="5137213"/>
            <a:ext cx="428628" cy="357190"/>
            <a:chOff x="912780" y="4845849"/>
            <a:chExt cx="428628" cy="357190"/>
          </a:xfrm>
        </p:grpSpPr>
        <p:sp>
          <p:nvSpPr>
            <p:cNvPr id="70" name="순서도: 연결자 69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1" name="직선 화살표 연결선 70"/>
            <p:cNvCxnSpPr>
              <a:stCxn id="70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61"/>
          <p:cNvGrpSpPr/>
          <p:nvPr/>
        </p:nvGrpSpPr>
        <p:grpSpPr>
          <a:xfrm rot="16585081">
            <a:off x="4491818" y="5058547"/>
            <a:ext cx="428628" cy="357190"/>
            <a:chOff x="912780" y="4845849"/>
            <a:chExt cx="428628" cy="357190"/>
          </a:xfrm>
        </p:grpSpPr>
        <p:sp>
          <p:nvSpPr>
            <p:cNvPr id="87" name="순서도: 연결자 86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0" name="직선 화살표 연결선 89"/>
            <p:cNvCxnSpPr>
              <a:stCxn id="87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 rot="3173691">
            <a:off x="4507540" y="4906975"/>
            <a:ext cx="978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2" name="그룹 61"/>
          <p:cNvGrpSpPr/>
          <p:nvPr/>
        </p:nvGrpSpPr>
        <p:grpSpPr>
          <a:xfrm rot="1283604">
            <a:off x="3762311" y="2364006"/>
            <a:ext cx="428628" cy="357190"/>
            <a:chOff x="912780" y="4845849"/>
            <a:chExt cx="428628" cy="357190"/>
          </a:xfrm>
        </p:grpSpPr>
        <p:sp>
          <p:nvSpPr>
            <p:cNvPr id="93" name="순서도: 연결자 92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4" name="직선 화살표 연결선 93"/>
            <p:cNvCxnSpPr>
              <a:stCxn id="93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 rot="20528578">
            <a:off x="3361584" y="2121965"/>
            <a:ext cx="978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7" name="그룹 61"/>
          <p:cNvGrpSpPr/>
          <p:nvPr/>
        </p:nvGrpSpPr>
        <p:grpSpPr>
          <a:xfrm rot="6042312">
            <a:off x="6469892" y="5112770"/>
            <a:ext cx="428628" cy="357190"/>
            <a:chOff x="912780" y="4845849"/>
            <a:chExt cx="428628" cy="357190"/>
          </a:xfrm>
        </p:grpSpPr>
        <p:sp>
          <p:nvSpPr>
            <p:cNvPr id="99" name="순서도: 연결자 98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00" name="직선 화살표 연결선 99"/>
            <p:cNvCxnSpPr>
              <a:stCxn id="99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6056317" y="5203039"/>
            <a:ext cx="71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회원정보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>
            <a:stCxn id="46" idx="2"/>
            <a:endCxn id="25" idx="0"/>
          </p:cNvCxnSpPr>
          <p:nvPr/>
        </p:nvCxnSpPr>
        <p:spPr>
          <a:xfrm rot="5400000">
            <a:off x="4056053" y="2666990"/>
            <a:ext cx="1571636" cy="121444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6" idx="2"/>
            <a:endCxn id="26" idx="0"/>
          </p:cNvCxnSpPr>
          <p:nvPr/>
        </p:nvCxnSpPr>
        <p:spPr>
          <a:xfrm rot="16200000" flipH="1">
            <a:off x="5306218" y="2631271"/>
            <a:ext cx="1571636" cy="128588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6" idx="2"/>
            <a:endCxn id="27" idx="0"/>
          </p:cNvCxnSpPr>
          <p:nvPr/>
        </p:nvCxnSpPr>
        <p:spPr>
          <a:xfrm rot="16200000" flipH="1">
            <a:off x="6413507" y="1523982"/>
            <a:ext cx="1571636" cy="350046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5" idx="2"/>
            <a:endCxn id="31" idx="0"/>
          </p:cNvCxnSpPr>
          <p:nvPr/>
        </p:nvCxnSpPr>
        <p:spPr>
          <a:xfrm rot="5400000">
            <a:off x="3377392" y="5417353"/>
            <a:ext cx="1714512" cy="158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84681" y="4917287"/>
            <a:ext cx="326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현재금액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41277" y="416693"/>
            <a:ext cx="10104967" cy="898620"/>
          </a:xfrm>
        </p:spPr>
        <p:txBody>
          <a:bodyPr>
            <a:noAutofit/>
          </a:bodyPr>
          <a:lstStyle/>
          <a:p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매    출    관    리</a:t>
            </a:r>
            <a:endParaRPr lang="ko-KR" altLang="en-US" sz="6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 rot="338010">
            <a:off x="4413243" y="5203039"/>
            <a:ext cx="142876" cy="527363"/>
            <a:chOff x="4405288" y="5203039"/>
            <a:chExt cx="142876" cy="527363"/>
          </a:xfrm>
        </p:grpSpPr>
        <p:sp>
          <p:nvSpPr>
            <p:cNvPr id="20" name="순서도: 연결자 19"/>
            <p:cNvSpPr/>
            <p:nvPr/>
          </p:nvSpPr>
          <p:spPr>
            <a:xfrm rot="18224468">
              <a:off x="4405288" y="5587526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1" name="직선 화살표 연결선 20"/>
            <p:cNvCxnSpPr>
              <a:stCxn id="20" idx="7"/>
            </p:cNvCxnSpPr>
            <p:nvPr/>
          </p:nvCxnSpPr>
          <p:spPr>
            <a:xfrm rot="10800000">
              <a:off x="4413246" y="5203039"/>
              <a:ext cx="49533" cy="385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4698995" y="1774015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매출 관리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다이아몬드 45"/>
          <p:cNvSpPr/>
          <p:nvPr/>
        </p:nvSpPr>
        <p:spPr>
          <a:xfrm>
            <a:off x="5127623" y="2202643"/>
            <a:ext cx="642942" cy="285752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84549" y="4060031"/>
            <a:ext cx="1500198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현재 매출 조회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4879" y="4060031"/>
            <a:ext cx="1500198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일일 매출 조회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99457" y="4060031"/>
            <a:ext cx="1500198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월 매출 조회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4549" y="6274609"/>
            <a:ext cx="1500198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금액 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>
            <a:stCxn id="46" idx="2"/>
            <a:endCxn id="23" idx="0"/>
          </p:cNvCxnSpPr>
          <p:nvPr/>
        </p:nvCxnSpPr>
        <p:spPr>
          <a:xfrm rot="5400000">
            <a:off x="2841607" y="1452544"/>
            <a:ext cx="1571636" cy="364333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55657" y="4060031"/>
            <a:ext cx="1500198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메뉴 선택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 rot="20123354">
            <a:off x="3140014" y="3358214"/>
            <a:ext cx="1202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굴림" pitchFamily="50" charset="-127"/>
                <a:ea typeface="굴림" pitchFamily="50" charset="-127"/>
              </a:rPr>
              <a:t>메뉴선택정보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4" name="그룹 73"/>
          <p:cNvGrpSpPr/>
          <p:nvPr/>
        </p:nvGrpSpPr>
        <p:grpSpPr>
          <a:xfrm rot="4028098">
            <a:off x="3418049" y="3236998"/>
            <a:ext cx="142875" cy="570710"/>
            <a:chOff x="2484419" y="4632328"/>
            <a:chExt cx="142875" cy="570710"/>
          </a:xfrm>
        </p:grpSpPr>
        <p:sp>
          <p:nvSpPr>
            <p:cNvPr id="55" name="순서도: 연결자 54"/>
            <p:cNvSpPr/>
            <p:nvPr/>
          </p:nvSpPr>
          <p:spPr>
            <a:xfrm>
              <a:off x="2484419" y="5060162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6" name="직선 화살표 연결선 55"/>
            <p:cNvCxnSpPr>
              <a:stCxn id="55" idx="0"/>
            </p:cNvCxnSpPr>
            <p:nvPr/>
          </p:nvCxnSpPr>
          <p:spPr>
            <a:xfrm rot="5400000" flipH="1" flipV="1">
              <a:off x="2341543" y="4845848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4556119" y="1845453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   타</a:t>
            </a:r>
            <a:endParaRPr lang="ko-KR" altLang="en-US" sz="2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4949028" y="2202643"/>
            <a:ext cx="642942" cy="285752"/>
          </a:xfrm>
          <a:prstGeom prst="diamond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3" name="직선 화살표 연결선 12"/>
          <p:cNvCxnSpPr>
            <a:stCxn id="5" idx="2"/>
            <a:endCxn id="94" idx="0"/>
          </p:cNvCxnSpPr>
          <p:nvPr/>
        </p:nvCxnSpPr>
        <p:spPr>
          <a:xfrm rot="5400000">
            <a:off x="3377392" y="1523982"/>
            <a:ext cx="928694" cy="285752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95" idx="0"/>
          </p:cNvCxnSpPr>
          <p:nvPr/>
        </p:nvCxnSpPr>
        <p:spPr>
          <a:xfrm rot="5400000">
            <a:off x="4127491" y="2274081"/>
            <a:ext cx="928694" cy="135732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97" idx="0"/>
          </p:cNvCxnSpPr>
          <p:nvPr/>
        </p:nvCxnSpPr>
        <p:spPr>
          <a:xfrm rot="16200000" flipH="1">
            <a:off x="5627689" y="2131205"/>
            <a:ext cx="928694" cy="164307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7" idx="2"/>
            <a:endCxn id="134" idx="0"/>
          </p:cNvCxnSpPr>
          <p:nvPr/>
        </p:nvCxnSpPr>
        <p:spPr>
          <a:xfrm rot="16200000" flipH="1">
            <a:off x="8503068" y="4220766"/>
            <a:ext cx="1714512" cy="110728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96" idx="0"/>
          </p:cNvCxnSpPr>
          <p:nvPr/>
        </p:nvCxnSpPr>
        <p:spPr>
          <a:xfrm rot="16200000" flipH="1">
            <a:off x="4877590" y="2881304"/>
            <a:ext cx="928694" cy="14287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  <a:endCxn id="137" idx="0"/>
          </p:cNvCxnSpPr>
          <p:nvPr/>
        </p:nvCxnSpPr>
        <p:spPr>
          <a:xfrm rot="16200000" flipH="1">
            <a:off x="6574242" y="1184651"/>
            <a:ext cx="928694" cy="353618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7" idx="2"/>
            <a:endCxn id="133" idx="0"/>
          </p:cNvCxnSpPr>
          <p:nvPr/>
        </p:nvCxnSpPr>
        <p:spPr>
          <a:xfrm rot="5400000">
            <a:off x="7770829" y="4595816"/>
            <a:ext cx="1714512" cy="35719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7" idx="2"/>
            <a:endCxn id="124" idx="0"/>
          </p:cNvCxnSpPr>
          <p:nvPr/>
        </p:nvCxnSpPr>
        <p:spPr>
          <a:xfrm rot="5400000">
            <a:off x="7002871" y="3827858"/>
            <a:ext cx="1714512" cy="189310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7" idx="2"/>
            <a:endCxn id="111" idx="0"/>
          </p:cNvCxnSpPr>
          <p:nvPr/>
        </p:nvCxnSpPr>
        <p:spPr>
          <a:xfrm rot="5400000">
            <a:off x="5306218" y="4024312"/>
            <a:ext cx="1714512" cy="150019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5" idx="2"/>
            <a:endCxn id="105" idx="0"/>
          </p:cNvCxnSpPr>
          <p:nvPr/>
        </p:nvCxnSpPr>
        <p:spPr>
          <a:xfrm rot="5400000">
            <a:off x="2305822" y="4024312"/>
            <a:ext cx="1714512" cy="150019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96" idx="2"/>
            <a:endCxn id="106" idx="0"/>
          </p:cNvCxnSpPr>
          <p:nvPr/>
        </p:nvCxnSpPr>
        <p:spPr>
          <a:xfrm rot="5400000">
            <a:off x="3806020" y="4024312"/>
            <a:ext cx="1714512" cy="150019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8872442">
            <a:off x="6454078" y="4717577"/>
            <a:ext cx="978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비밀번호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55789" y="4560097"/>
            <a:ext cx="785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대여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기간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27425" y="4702973"/>
            <a:ext cx="978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대여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err="1" smtClean="0">
                <a:latin typeface="굴림" pitchFamily="50" charset="-127"/>
                <a:ea typeface="굴림" pitchFamily="50" charset="-127"/>
              </a:rPr>
              <a:t>료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56515" y="4917287"/>
            <a:ext cx="836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새 비밀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번호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56185" y="4774411"/>
            <a:ext cx="978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연체</a:t>
            </a:r>
            <a:endParaRPr lang="en-US" altLang="ko-KR" sz="15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b="1" dirty="0" err="1" smtClean="0">
                <a:latin typeface="굴림" pitchFamily="50" charset="-127"/>
                <a:ea typeface="굴림" pitchFamily="50" charset="-127"/>
              </a:rPr>
              <a:t>료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412715" y="416693"/>
            <a:ext cx="10104967" cy="898620"/>
          </a:xfrm>
        </p:spPr>
        <p:txBody>
          <a:bodyPr>
            <a:noAutofit/>
          </a:bodyPr>
          <a:lstStyle/>
          <a:p>
            <a:r>
              <a:rPr lang="ko-KR" altLang="en-US" sz="60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        타</a:t>
            </a:r>
            <a:endParaRPr lang="ko-KR" altLang="en-US" sz="60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 rot="3468165">
            <a:off x="9441364" y="4856441"/>
            <a:ext cx="1385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일치</a:t>
            </a:r>
            <a:r>
              <a:rPr lang="en-US" altLang="ko-KR" sz="1500" b="1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500" b="1" dirty="0" smtClean="0">
                <a:latin typeface="굴림" pitchFamily="50" charset="-127"/>
                <a:ea typeface="굴림" pitchFamily="50" charset="-127"/>
              </a:rPr>
              <a:t>불일치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 rot="20826400">
            <a:off x="2533737" y="4838677"/>
            <a:ext cx="428628" cy="357190"/>
            <a:chOff x="912780" y="4845849"/>
            <a:chExt cx="428628" cy="357190"/>
          </a:xfrm>
        </p:grpSpPr>
        <p:sp>
          <p:nvSpPr>
            <p:cNvPr id="58" name="순서도: 연결자 57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2" name="직선 화살표 연결선 61"/>
            <p:cNvCxnSpPr>
              <a:stCxn id="58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 rot="19584643">
            <a:off x="8114299" y="5017418"/>
            <a:ext cx="428628" cy="357190"/>
            <a:chOff x="912780" y="4845849"/>
            <a:chExt cx="428628" cy="357190"/>
          </a:xfrm>
        </p:grpSpPr>
        <p:sp>
          <p:nvSpPr>
            <p:cNvPr id="74" name="순서도: 연결자 73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5" name="직선 화살표 연결선 74"/>
            <p:cNvCxnSpPr>
              <a:stCxn id="74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rot="20742931">
            <a:off x="5457518" y="4902537"/>
            <a:ext cx="428628" cy="357190"/>
            <a:chOff x="912780" y="4845849"/>
            <a:chExt cx="428628" cy="357190"/>
          </a:xfrm>
        </p:grpSpPr>
        <p:sp>
          <p:nvSpPr>
            <p:cNvPr id="79" name="순서도: 연결자 78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1" name="직선 화살표 연결선 80"/>
            <p:cNvCxnSpPr>
              <a:stCxn id="79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 rot="20931983">
            <a:off x="3884604" y="4972162"/>
            <a:ext cx="428628" cy="357190"/>
            <a:chOff x="912780" y="4845849"/>
            <a:chExt cx="428628" cy="357190"/>
          </a:xfrm>
        </p:grpSpPr>
        <p:sp>
          <p:nvSpPr>
            <p:cNvPr id="84" name="순서도: 연결자 83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5" name="직선 화살표 연결선 84"/>
            <p:cNvCxnSpPr>
              <a:stCxn id="84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21340183">
            <a:off x="6990711" y="4860923"/>
            <a:ext cx="428628" cy="357190"/>
            <a:chOff x="912780" y="4845849"/>
            <a:chExt cx="428628" cy="357190"/>
          </a:xfrm>
        </p:grpSpPr>
        <p:sp>
          <p:nvSpPr>
            <p:cNvPr id="89" name="순서도: 연결자 88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0" name="직선 화살표 연결선 89"/>
            <p:cNvCxnSpPr>
              <a:stCxn id="89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 rot="1361050">
            <a:off x="9521851" y="4920260"/>
            <a:ext cx="500066" cy="357190"/>
            <a:chOff x="555590" y="4845849"/>
            <a:chExt cx="500066" cy="357190"/>
          </a:xfrm>
        </p:grpSpPr>
        <p:sp>
          <p:nvSpPr>
            <p:cNvPr id="92" name="순서도: 연결자 91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3" name="직선 화살표 연결선 92"/>
            <p:cNvCxnSpPr>
              <a:stCxn id="92" idx="5"/>
            </p:cNvCxnSpPr>
            <p:nvPr/>
          </p:nvCxnSpPr>
          <p:spPr>
            <a:xfrm rot="5400000" flipH="1">
              <a:off x="627028" y="4774411"/>
              <a:ext cx="336266" cy="479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/>
          <p:cNvSpPr/>
          <p:nvPr/>
        </p:nvSpPr>
        <p:spPr>
          <a:xfrm>
            <a:off x="1698599" y="3417089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대여순위 조회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98797" y="3417089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 기간  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698995" y="3417089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대여료  수정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199193" y="3417089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연체료  수정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698599" y="5631667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 기간   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8797" y="5631667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대여료 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698995" y="5631667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연체료 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99193" y="5631667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비밀번호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770829" y="5631667"/>
            <a:ext cx="1357322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변경  비밀</a:t>
            </a:r>
            <a:endParaRPr lang="en-US" altLang="ko-KR" sz="15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번호  입력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9199589" y="5631667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일치 여부 </a:t>
            </a:r>
            <a:endParaRPr lang="en-US" altLang="ko-KR" sz="1500" b="1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15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확인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056581" y="3417089"/>
            <a:ext cx="1500198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비밀번호 변경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8401" y="3417089"/>
            <a:ext cx="1428760" cy="500066"/>
          </a:xfrm>
          <a:prstGeom prst="rect">
            <a:avLst/>
          </a:prstGeom>
          <a:solidFill>
            <a:srgbClr val="E8E5E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메뉴 선택</a:t>
            </a:r>
            <a:endParaRPr lang="ko-KR" altLang="en-US" sz="15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8" name="직선 화살표 연결선 67"/>
          <p:cNvCxnSpPr>
            <a:stCxn id="5" idx="2"/>
            <a:endCxn id="67" idx="0"/>
          </p:cNvCxnSpPr>
          <p:nvPr/>
        </p:nvCxnSpPr>
        <p:spPr>
          <a:xfrm rot="5400000">
            <a:off x="2627293" y="773883"/>
            <a:ext cx="928694" cy="435771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20903745">
            <a:off x="1969548" y="2473562"/>
            <a:ext cx="1317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굴림" pitchFamily="50" charset="-127"/>
                <a:ea typeface="굴림" pitchFamily="50" charset="-127"/>
              </a:rPr>
              <a:t>메뉴선택정보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 rot="1491702">
            <a:off x="2374890" y="2673125"/>
            <a:ext cx="428628" cy="357190"/>
            <a:chOff x="912780" y="4845849"/>
            <a:chExt cx="428628" cy="357190"/>
          </a:xfrm>
        </p:grpSpPr>
        <p:sp>
          <p:nvSpPr>
            <p:cNvPr id="76" name="순서도: 연결자 75"/>
            <p:cNvSpPr/>
            <p:nvPr/>
          </p:nvSpPr>
          <p:spPr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8" name="직선 화살표 연결선 77"/>
            <p:cNvCxnSpPr>
              <a:stCxn id="76" idx="7"/>
            </p:cNvCxnSpPr>
            <p:nvPr/>
          </p:nvCxnSpPr>
          <p:spPr>
            <a:xfrm rot="5400000" flipH="1" flipV="1">
              <a:off x="1070451" y="4810130"/>
              <a:ext cx="235238" cy="306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714</TotalTime>
  <Words>316</Words>
  <Application>Microsoft Office PowerPoint</Application>
  <PresentationFormat>B4(ISO) 용지(250x353mm)</PresentationFormat>
  <Paragraphs>176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중앙</vt:lpstr>
      <vt:lpstr>구  조  도</vt:lpstr>
      <vt:lpstr>R e n t  F r e e</vt:lpstr>
      <vt:lpstr>로     그     인</vt:lpstr>
      <vt:lpstr>물    품    관    리</vt:lpstr>
      <vt:lpstr>회    원    관    리</vt:lpstr>
      <vt:lpstr> 대         여</vt:lpstr>
      <vt:lpstr> 반         납</vt:lpstr>
      <vt:lpstr>매    출    관    리</vt:lpstr>
      <vt:lpstr>기        타</vt:lpstr>
    </vt:vector>
  </TitlesOfParts>
  <Company>hansung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hansung</dc:creator>
  <cp:lastModifiedBy>hansung</cp:lastModifiedBy>
  <cp:revision>97</cp:revision>
  <dcterms:created xsi:type="dcterms:W3CDTF">2008-10-09T05:01:37Z</dcterms:created>
  <dcterms:modified xsi:type="dcterms:W3CDTF">2008-10-24T03:54:13Z</dcterms:modified>
</cp:coreProperties>
</file>