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58" r:id="rId4"/>
    <p:sldId id="256" r:id="rId5"/>
    <p:sldId id="268" r:id="rId6"/>
    <p:sldId id="261" r:id="rId7"/>
    <p:sldId id="262" r:id="rId8"/>
    <p:sldId id="270" r:id="rId9"/>
    <p:sldId id="263" r:id="rId10"/>
    <p:sldId id="264" r:id="rId11"/>
    <p:sldId id="266" r:id="rId12"/>
    <p:sldId id="267" r:id="rId13"/>
  </p:sldIdLst>
  <p:sldSz cx="10826750" cy="8120063" type="B4ISO"/>
  <p:notesSz cx="9144000" cy="6858000"/>
  <p:defaultTextStyle>
    <a:defPPr>
      <a:defRPr lang="ko-KR"/>
    </a:defPPr>
    <a:lvl1pPr marL="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1" autoAdjust="0"/>
    <p:restoredTop sz="93481" autoAdjust="0"/>
  </p:normalViewPr>
  <p:slideViewPr>
    <p:cSldViewPr>
      <p:cViewPr varScale="1">
        <p:scale>
          <a:sx n="85" d="100"/>
          <a:sy n="85" d="100"/>
        </p:scale>
        <p:origin x="-288" y="-96"/>
      </p:cViewPr>
      <p:guideLst>
        <p:guide orient="horz" pos="2558"/>
        <p:guide pos="34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6FD7D-647F-4CE4-8A07-A0078C0D301F}" type="datetimeFigureOut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638F-F61C-4906-AA77-B040498DB1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638F-F61C-4906-AA77-B040498DB1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638F-F61C-4906-AA77-B040498DB1C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638F-F61C-4906-AA77-B040498DB1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은행장 정보 일치 여부를 확인해야 </a:t>
            </a:r>
            <a:r>
              <a:rPr lang="en-US" altLang="ko-KR" dirty="0" smtClean="0"/>
              <a:t>.... </a:t>
            </a:r>
            <a:r>
              <a:rPr lang="ko-KR" altLang="en-US" baseline="0" dirty="0" smtClean="0"/>
              <a:t> 보안 비밀번호 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은행장 비밀번호 수정기능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638F-F61C-4906-AA77-B040498DB1C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BFA-2526-44AE-A65B-FAC089408C88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AF6-E4ED-47AA-879A-B669BD1F6ED2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1FA1-3D6D-4005-A234-942F2AAA1A95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230A-8FCD-46E2-9A72-E8B6D788739F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FE91-A24B-4EFC-A52C-5E01E50D1637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4F7-D65C-4C68-B759-F8DCC5446971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09E6-6857-4A78-B505-F7D861C68C44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177B-EFDB-4D0A-8DFD-A1799A9E1D80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C81C-74B0-4D31-818F-DE0A1824CCAE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94AE-6A2F-4C66-9F5F-0AB0291C968B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EA6C-FCA7-4B24-BD3E-2A5A3068CD1E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B71D-C9AA-4EC2-8392-68DB324FD616}" type="datetime1">
              <a:rPr lang="ko-KR" altLang="en-US" smtClean="0"/>
              <a:pPr/>
              <a:t>2008-11-26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F5D7-04F1-4BB3-84B5-E6352DF6B2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82650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9905" y="1059635"/>
            <a:ext cx="9202738" cy="1740551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구   조   도</a:t>
            </a:r>
            <a:endParaRPr lang="ko-KR" altLang="en-US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55723" y="4060031"/>
            <a:ext cx="7578725" cy="311653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FOP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0592054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김지운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0592058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유제선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0592073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0792078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이윤재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은  행  업  무  관  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6" idx="2"/>
            <a:endCxn id="20" idx="0"/>
          </p:cNvCxnSpPr>
          <p:nvPr/>
        </p:nvCxnSpPr>
        <p:spPr>
          <a:xfrm rot="5400000">
            <a:off x="579401" y="3256749"/>
            <a:ext cx="1270011" cy="10509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6" idx="2"/>
            <a:endCxn id="21" idx="0"/>
          </p:cNvCxnSpPr>
          <p:nvPr/>
        </p:nvCxnSpPr>
        <p:spPr>
          <a:xfrm rot="5400000">
            <a:off x="1097326" y="3774674"/>
            <a:ext cx="1270011" cy="1508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6" idx="2"/>
            <a:endCxn id="22" idx="0"/>
          </p:cNvCxnSpPr>
          <p:nvPr/>
        </p:nvCxnSpPr>
        <p:spPr>
          <a:xfrm rot="16200000" flipH="1">
            <a:off x="1614854" y="3272227"/>
            <a:ext cx="1270011" cy="101997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98401" y="4417221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메뉴선택</a:t>
            </a:r>
            <a:endParaRPr kumimoji="0" lang="ko-KR" altLang="en-US" sz="1500" b="1" dirty="0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235046" y="4417221"/>
            <a:ext cx="979488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전화번호검색</a:t>
            </a:r>
            <a:endParaRPr kumimoji="0" lang="ko-KR" altLang="en-US" sz="1500" b="1" dirty="0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2270103" y="4417221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이름검색</a:t>
            </a:r>
            <a:endParaRPr kumimoji="0" lang="en-US" altLang="ko-KR" sz="1500" b="1" dirty="0"/>
          </a:p>
        </p:txBody>
      </p:sp>
      <p:grpSp>
        <p:nvGrpSpPr>
          <p:cNvPr id="31" name="그룹 148"/>
          <p:cNvGrpSpPr>
            <a:grpSpLocks/>
          </p:cNvGrpSpPr>
          <p:nvPr/>
        </p:nvGrpSpPr>
        <p:grpSpPr bwMode="auto">
          <a:xfrm rot="5587405">
            <a:off x="801733" y="3660889"/>
            <a:ext cx="457200" cy="301625"/>
            <a:chOff x="555590" y="4845849"/>
            <a:chExt cx="500066" cy="357190"/>
          </a:xfrm>
        </p:grpSpPr>
        <p:sp>
          <p:nvSpPr>
            <p:cNvPr id="32" name="순서도: 연결자 31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3" name="직선 화살표 연결선 32"/>
            <p:cNvCxnSpPr>
              <a:stCxn id="32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151"/>
          <p:cNvSpPr txBox="1">
            <a:spLocks noChangeArrowheads="1"/>
          </p:cNvSpPr>
          <p:nvPr/>
        </p:nvSpPr>
        <p:spPr bwMode="auto">
          <a:xfrm>
            <a:off x="412715" y="3274213"/>
            <a:ext cx="555601" cy="68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메뉴선택정보</a:t>
            </a:r>
          </a:p>
        </p:txBody>
      </p:sp>
      <p:sp>
        <p:nvSpPr>
          <p:cNvPr id="35" name="원호 147"/>
          <p:cNvSpPr>
            <a:spLocks noChangeArrowheads="1"/>
          </p:cNvSpPr>
          <p:nvPr/>
        </p:nvSpPr>
        <p:spPr bwMode="auto">
          <a:xfrm rot="8120284">
            <a:off x="1236053" y="2523862"/>
            <a:ext cx="1108573" cy="968632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1127095" y="2488395"/>
            <a:ext cx="1306512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 객 조 </a:t>
            </a:r>
            <a:r>
              <a:rPr kumimoji="0" lang="ko-KR" altLang="en-US" sz="1500" b="1" dirty="0"/>
              <a:t>회</a:t>
            </a:r>
          </a:p>
        </p:txBody>
      </p:sp>
      <p:sp>
        <p:nvSpPr>
          <p:cNvPr id="36" name="다이아몬드 35"/>
          <p:cNvSpPr>
            <a:spLocks noChangeArrowheads="1"/>
          </p:cNvSpPr>
          <p:nvPr/>
        </p:nvSpPr>
        <p:spPr bwMode="auto">
          <a:xfrm>
            <a:off x="1412847" y="2845585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cxnSp>
        <p:nvCxnSpPr>
          <p:cNvPr id="40" name="직선 화살표 연결선 39"/>
          <p:cNvCxnSpPr>
            <a:stCxn id="22" idx="2"/>
            <a:endCxn id="53" idx="0"/>
          </p:cNvCxnSpPr>
          <p:nvPr/>
        </p:nvCxnSpPr>
        <p:spPr>
          <a:xfrm rot="16200000" flipH="1">
            <a:off x="2592371" y="5141926"/>
            <a:ext cx="2586043" cy="22510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2"/>
            <a:endCxn id="52" idx="0"/>
          </p:cNvCxnSpPr>
          <p:nvPr/>
        </p:nvCxnSpPr>
        <p:spPr>
          <a:xfrm rot="16200000" flipH="1">
            <a:off x="2038727" y="5695570"/>
            <a:ext cx="2586043" cy="11438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2" idx="2"/>
            <a:endCxn id="54" idx="0"/>
          </p:cNvCxnSpPr>
          <p:nvPr/>
        </p:nvCxnSpPr>
        <p:spPr>
          <a:xfrm rot="16200000" flipH="1">
            <a:off x="3145619" y="4588678"/>
            <a:ext cx="2586043" cy="335758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68"/>
          <p:cNvGrpSpPr>
            <a:grpSpLocks/>
          </p:cNvGrpSpPr>
          <p:nvPr/>
        </p:nvGrpSpPr>
        <p:grpSpPr bwMode="auto">
          <a:xfrm rot="17203034">
            <a:off x="3966431" y="6570582"/>
            <a:ext cx="327025" cy="482600"/>
            <a:chOff x="6342073" y="5060163"/>
            <a:chExt cx="357186" cy="571503"/>
          </a:xfrm>
        </p:grpSpPr>
        <p:sp>
          <p:nvSpPr>
            <p:cNvPr id="44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5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63"/>
          <p:cNvGrpSpPr>
            <a:grpSpLocks/>
          </p:cNvGrpSpPr>
          <p:nvPr/>
        </p:nvGrpSpPr>
        <p:grpSpPr bwMode="auto">
          <a:xfrm rot="17790680">
            <a:off x="3147975" y="6564878"/>
            <a:ext cx="392112" cy="422275"/>
            <a:chOff x="5484812" y="5131603"/>
            <a:chExt cx="428631" cy="500065"/>
          </a:xfrm>
        </p:grpSpPr>
        <p:sp>
          <p:nvSpPr>
            <p:cNvPr id="47" name="순서도: 연결자 46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181"/>
          <p:cNvSpPr txBox="1">
            <a:spLocks noChangeArrowheads="1"/>
          </p:cNvSpPr>
          <p:nvPr/>
        </p:nvSpPr>
        <p:spPr bwMode="auto">
          <a:xfrm>
            <a:off x="2913045" y="6846113"/>
            <a:ext cx="512367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50" name="TextBox 183"/>
          <p:cNvSpPr txBox="1">
            <a:spLocks noChangeArrowheads="1"/>
          </p:cNvSpPr>
          <p:nvPr/>
        </p:nvSpPr>
        <p:spPr bwMode="auto">
          <a:xfrm>
            <a:off x="4556119" y="6631799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51" name="TextBox 69"/>
          <p:cNvSpPr txBox="1">
            <a:spLocks noChangeArrowheads="1"/>
          </p:cNvSpPr>
          <p:nvPr/>
        </p:nvSpPr>
        <p:spPr bwMode="auto">
          <a:xfrm>
            <a:off x="3770301" y="6846113"/>
            <a:ext cx="493108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3413111" y="7560493"/>
            <a:ext cx="981075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이름입력</a:t>
            </a:r>
            <a:endParaRPr kumimoji="0" lang="ko-KR" altLang="en-US" sz="1300" b="1" dirty="0"/>
          </a:p>
        </p:txBody>
      </p: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4521193" y="7560493"/>
            <a:ext cx="9794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/>
              <a:t>가입여부확인</a:t>
            </a:r>
          </a:p>
        </p:txBody>
      </p: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5627689" y="7560493"/>
            <a:ext cx="979487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고객 </a:t>
            </a:r>
            <a:r>
              <a:rPr kumimoji="0" lang="ko-KR" altLang="en-US" sz="1300" b="1" dirty="0"/>
              <a:t>정보</a:t>
            </a:r>
            <a:endParaRPr kumimoji="0" lang="en-US" altLang="ko-KR" sz="1300" b="1" dirty="0"/>
          </a:p>
          <a:p>
            <a:pPr algn="ctr" defTabSz="955675"/>
            <a:r>
              <a:rPr kumimoji="0" lang="ko-KR" altLang="en-US" sz="1300" b="1" dirty="0"/>
              <a:t>출력</a:t>
            </a:r>
            <a:endParaRPr kumimoji="0" lang="en-US" altLang="ko-KR" sz="1300" b="1" dirty="0"/>
          </a:p>
        </p:txBody>
      </p:sp>
      <p:grpSp>
        <p:nvGrpSpPr>
          <p:cNvPr id="55" name="그룹 131"/>
          <p:cNvGrpSpPr>
            <a:grpSpLocks/>
          </p:cNvGrpSpPr>
          <p:nvPr/>
        </p:nvGrpSpPr>
        <p:grpSpPr bwMode="auto">
          <a:xfrm rot="910741">
            <a:off x="4168660" y="6567550"/>
            <a:ext cx="457200" cy="301625"/>
            <a:chOff x="555590" y="4845849"/>
            <a:chExt cx="500066" cy="357190"/>
          </a:xfrm>
        </p:grpSpPr>
        <p:sp>
          <p:nvSpPr>
            <p:cNvPr id="56" name="순서도: 연결자 55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6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68"/>
          <p:cNvGrpSpPr>
            <a:grpSpLocks/>
          </p:cNvGrpSpPr>
          <p:nvPr/>
        </p:nvGrpSpPr>
        <p:grpSpPr bwMode="auto">
          <a:xfrm rot="16690812">
            <a:off x="4940904" y="6373104"/>
            <a:ext cx="327025" cy="482600"/>
            <a:chOff x="6342073" y="5060163"/>
            <a:chExt cx="357186" cy="571503"/>
          </a:xfrm>
        </p:grpSpPr>
        <p:sp>
          <p:nvSpPr>
            <p:cNvPr id="59" name="순서도: 연결자 58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60" name="직선 화살표 연결선 59"/>
            <p:cNvCxnSpPr>
              <a:stCxn id="59" idx="4"/>
            </p:cNvCxnSpPr>
            <p:nvPr/>
          </p:nvCxnSpPr>
          <p:spPr>
            <a:xfrm rot="5400000">
              <a:off x="6256499" y="5284676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9"/>
          <p:cNvSpPr txBox="1">
            <a:spLocks noChangeArrowheads="1"/>
          </p:cNvSpPr>
          <p:nvPr/>
        </p:nvSpPr>
        <p:spPr bwMode="auto">
          <a:xfrm>
            <a:off x="5127623" y="6417485"/>
            <a:ext cx="564489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en-US" altLang="ko-KR" sz="1300" b="1" dirty="0" smtClean="0"/>
          </a:p>
        </p:txBody>
      </p:sp>
      <p:sp>
        <p:nvSpPr>
          <p:cNvPr id="62" name="TextBox 138"/>
          <p:cNvSpPr txBox="1">
            <a:spLocks noChangeArrowheads="1"/>
          </p:cNvSpPr>
          <p:nvPr/>
        </p:nvSpPr>
        <p:spPr bwMode="auto">
          <a:xfrm>
            <a:off x="4341805" y="5631667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63" name="그룹 63"/>
          <p:cNvGrpSpPr>
            <a:grpSpLocks/>
          </p:cNvGrpSpPr>
          <p:nvPr/>
        </p:nvGrpSpPr>
        <p:grpSpPr bwMode="auto">
          <a:xfrm rot="16003505">
            <a:off x="4254688" y="5880184"/>
            <a:ext cx="361950" cy="457200"/>
            <a:chOff x="5484812" y="5131603"/>
            <a:chExt cx="428631" cy="500065"/>
          </a:xfrm>
        </p:grpSpPr>
        <p:sp>
          <p:nvSpPr>
            <p:cNvPr id="64" name="순서도: 연결자 63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64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/>
          <p:cNvCxnSpPr/>
          <p:nvPr/>
        </p:nvCxnSpPr>
        <p:spPr>
          <a:xfrm rot="5400000">
            <a:off x="477016" y="6210308"/>
            <a:ext cx="2586043" cy="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1" idx="2"/>
            <a:endCxn id="78" idx="0"/>
          </p:cNvCxnSpPr>
          <p:nvPr/>
        </p:nvCxnSpPr>
        <p:spPr>
          <a:xfrm rot="5400000">
            <a:off x="-121875" y="5713827"/>
            <a:ext cx="2586043" cy="110728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1" idx="2"/>
            <a:endCxn id="80" idx="0"/>
          </p:cNvCxnSpPr>
          <p:nvPr/>
        </p:nvCxnSpPr>
        <p:spPr>
          <a:xfrm rot="16200000" flipH="1">
            <a:off x="985016" y="5714223"/>
            <a:ext cx="2586043" cy="110649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>
            <a:grpSpLocks/>
          </p:cNvGrpSpPr>
          <p:nvPr/>
        </p:nvGrpSpPr>
        <p:grpSpPr bwMode="auto">
          <a:xfrm rot="19546322">
            <a:off x="1448818" y="6539104"/>
            <a:ext cx="327025" cy="482600"/>
            <a:chOff x="6342073" y="5060163"/>
            <a:chExt cx="357186" cy="571503"/>
          </a:xfrm>
        </p:grpSpPr>
        <p:sp>
          <p:nvSpPr>
            <p:cNvPr id="70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71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63"/>
          <p:cNvGrpSpPr>
            <a:grpSpLocks/>
          </p:cNvGrpSpPr>
          <p:nvPr/>
        </p:nvGrpSpPr>
        <p:grpSpPr bwMode="auto">
          <a:xfrm rot="20480179">
            <a:off x="664013" y="6522722"/>
            <a:ext cx="392112" cy="422275"/>
            <a:chOff x="5484812" y="5131603"/>
            <a:chExt cx="428631" cy="500065"/>
          </a:xfrm>
        </p:grpSpPr>
        <p:sp>
          <p:nvSpPr>
            <p:cNvPr id="73" name="순서도: 연결자 72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74" name="직선 화살표 연결선 73"/>
            <p:cNvCxnSpPr>
              <a:stCxn id="73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181"/>
          <p:cNvSpPr txBox="1">
            <a:spLocks noChangeArrowheads="1"/>
          </p:cNvSpPr>
          <p:nvPr/>
        </p:nvSpPr>
        <p:spPr bwMode="auto">
          <a:xfrm>
            <a:off x="412715" y="6346047"/>
            <a:ext cx="51236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76" name="TextBox 183"/>
          <p:cNvSpPr txBox="1">
            <a:spLocks noChangeArrowheads="1"/>
          </p:cNvSpPr>
          <p:nvPr/>
        </p:nvSpPr>
        <p:spPr bwMode="auto">
          <a:xfrm>
            <a:off x="1912913" y="6560361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77" name="TextBox 69"/>
          <p:cNvSpPr txBox="1">
            <a:spLocks noChangeArrowheads="1"/>
          </p:cNvSpPr>
          <p:nvPr/>
        </p:nvSpPr>
        <p:spPr bwMode="auto">
          <a:xfrm>
            <a:off x="1127095" y="6560361"/>
            <a:ext cx="49310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78" name="직사각형 77"/>
          <p:cNvSpPr>
            <a:spLocks noChangeArrowheads="1"/>
          </p:cNvSpPr>
          <p:nvPr/>
        </p:nvSpPr>
        <p:spPr bwMode="auto">
          <a:xfrm>
            <a:off x="126963" y="7560493"/>
            <a:ext cx="981075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/>
              <a:t>전화 번호</a:t>
            </a:r>
            <a:endParaRPr kumimoji="0" lang="en-US" altLang="ko-KR" sz="1300" b="1"/>
          </a:p>
          <a:p>
            <a:pPr algn="ctr" defTabSz="955675"/>
            <a:r>
              <a:rPr kumimoji="0" lang="ko-KR" altLang="en-US" sz="1300" b="1"/>
              <a:t>입력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1235045" y="7560493"/>
            <a:ext cx="9794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/>
              <a:t>가입여부확인</a:t>
            </a:r>
          </a:p>
        </p:txBody>
      </p: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2341541" y="7560493"/>
            <a:ext cx="979487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고객 </a:t>
            </a:r>
            <a:r>
              <a:rPr kumimoji="0" lang="ko-KR" altLang="en-US" sz="1300" b="1" dirty="0"/>
              <a:t>정보</a:t>
            </a:r>
            <a:endParaRPr kumimoji="0" lang="en-US" altLang="ko-KR" sz="1300" b="1" dirty="0"/>
          </a:p>
          <a:p>
            <a:pPr algn="ctr" defTabSz="955675"/>
            <a:r>
              <a:rPr kumimoji="0" lang="ko-KR" altLang="en-US" sz="1300" b="1" dirty="0"/>
              <a:t>출력</a:t>
            </a:r>
            <a:endParaRPr kumimoji="0" lang="en-US" altLang="ko-KR" sz="1300" b="1" dirty="0"/>
          </a:p>
        </p:txBody>
      </p:sp>
      <p:grpSp>
        <p:nvGrpSpPr>
          <p:cNvPr id="81" name="그룹 131"/>
          <p:cNvGrpSpPr>
            <a:grpSpLocks/>
          </p:cNvGrpSpPr>
          <p:nvPr/>
        </p:nvGrpSpPr>
        <p:grpSpPr bwMode="auto">
          <a:xfrm rot="3373946">
            <a:off x="1650992" y="6683409"/>
            <a:ext cx="457200" cy="301625"/>
            <a:chOff x="555590" y="4845849"/>
            <a:chExt cx="500066" cy="357190"/>
          </a:xfrm>
        </p:grpSpPr>
        <p:sp>
          <p:nvSpPr>
            <p:cNvPr id="82" name="순서도: 연결자 81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83" name="직선 화살표 연결선 82"/>
            <p:cNvCxnSpPr>
              <a:stCxn id="82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138"/>
          <p:cNvSpPr txBox="1">
            <a:spLocks noChangeArrowheads="1"/>
          </p:cNvSpPr>
          <p:nvPr/>
        </p:nvSpPr>
        <p:spPr bwMode="auto">
          <a:xfrm>
            <a:off x="2341541" y="5631667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85" name="그룹 63"/>
          <p:cNvGrpSpPr>
            <a:grpSpLocks/>
          </p:cNvGrpSpPr>
          <p:nvPr/>
        </p:nvGrpSpPr>
        <p:grpSpPr bwMode="auto">
          <a:xfrm rot="17830280">
            <a:off x="2160829" y="5811338"/>
            <a:ext cx="361950" cy="457200"/>
            <a:chOff x="5484812" y="5131603"/>
            <a:chExt cx="428631" cy="500065"/>
          </a:xfrm>
        </p:grpSpPr>
        <p:sp>
          <p:nvSpPr>
            <p:cNvPr id="86" name="순서도: 연결자 85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87" name="직선 화살표 연결선 86"/>
            <p:cNvCxnSpPr>
              <a:stCxn id="86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68"/>
          <p:cNvGrpSpPr>
            <a:grpSpLocks/>
          </p:cNvGrpSpPr>
          <p:nvPr/>
        </p:nvGrpSpPr>
        <p:grpSpPr bwMode="auto">
          <a:xfrm rot="18287430">
            <a:off x="2469490" y="6519586"/>
            <a:ext cx="327025" cy="482600"/>
            <a:chOff x="6342073" y="5060163"/>
            <a:chExt cx="357186" cy="571503"/>
          </a:xfrm>
        </p:grpSpPr>
        <p:sp>
          <p:nvSpPr>
            <p:cNvPr id="89" name="순서도: 연결자 88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90" name="직선 화살표 연결선 89"/>
            <p:cNvCxnSpPr>
              <a:stCxn id="89" idx="4"/>
            </p:cNvCxnSpPr>
            <p:nvPr/>
          </p:nvCxnSpPr>
          <p:spPr>
            <a:xfrm rot="5400000">
              <a:off x="6256499" y="5284676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69"/>
          <p:cNvSpPr txBox="1">
            <a:spLocks noChangeArrowheads="1"/>
          </p:cNvSpPr>
          <p:nvPr/>
        </p:nvSpPr>
        <p:spPr bwMode="auto">
          <a:xfrm>
            <a:off x="2555855" y="6346047"/>
            <a:ext cx="564489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92" name="TextBox 138"/>
          <p:cNvSpPr txBox="1">
            <a:spLocks noChangeArrowheads="1"/>
          </p:cNvSpPr>
          <p:nvPr/>
        </p:nvSpPr>
        <p:spPr bwMode="auto">
          <a:xfrm>
            <a:off x="1912913" y="3845717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93" name="그룹 63"/>
          <p:cNvGrpSpPr>
            <a:grpSpLocks/>
          </p:cNvGrpSpPr>
          <p:nvPr/>
        </p:nvGrpSpPr>
        <p:grpSpPr bwMode="auto">
          <a:xfrm rot="19425818">
            <a:off x="1662911" y="3693467"/>
            <a:ext cx="361950" cy="457200"/>
            <a:chOff x="5484812" y="5131603"/>
            <a:chExt cx="428631" cy="500065"/>
          </a:xfrm>
        </p:grpSpPr>
        <p:sp>
          <p:nvSpPr>
            <p:cNvPr id="94" name="순서도: 연결자 93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38"/>
          <p:cNvSpPr txBox="1">
            <a:spLocks noChangeArrowheads="1"/>
          </p:cNvSpPr>
          <p:nvPr/>
        </p:nvSpPr>
        <p:spPr bwMode="auto">
          <a:xfrm>
            <a:off x="2698731" y="3559965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97" name="그룹 63"/>
          <p:cNvGrpSpPr>
            <a:grpSpLocks/>
          </p:cNvGrpSpPr>
          <p:nvPr/>
        </p:nvGrpSpPr>
        <p:grpSpPr bwMode="auto">
          <a:xfrm rot="16978829">
            <a:off x="2281099" y="3630501"/>
            <a:ext cx="361950" cy="457200"/>
            <a:chOff x="5484812" y="5131603"/>
            <a:chExt cx="428631" cy="500065"/>
          </a:xfrm>
        </p:grpSpPr>
        <p:sp>
          <p:nvSpPr>
            <p:cNvPr id="98" name="순서도: 연결자 97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98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직선 화살표 연결선 124"/>
          <p:cNvCxnSpPr>
            <a:stCxn id="100" idx="2"/>
            <a:endCxn id="4" idx="0"/>
          </p:cNvCxnSpPr>
          <p:nvPr/>
        </p:nvCxnSpPr>
        <p:spPr>
          <a:xfrm rot="5400000">
            <a:off x="3446842" y="552026"/>
            <a:ext cx="269879" cy="360285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38"/>
          <p:cNvSpPr txBox="1">
            <a:spLocks noChangeArrowheads="1"/>
          </p:cNvSpPr>
          <p:nvPr/>
        </p:nvSpPr>
        <p:spPr bwMode="auto">
          <a:xfrm>
            <a:off x="2841607" y="1559701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130" name="그룹 63"/>
          <p:cNvGrpSpPr>
            <a:grpSpLocks/>
          </p:cNvGrpSpPr>
          <p:nvPr/>
        </p:nvGrpSpPr>
        <p:grpSpPr bwMode="auto">
          <a:xfrm rot="2879633">
            <a:off x="2951609" y="1904312"/>
            <a:ext cx="361950" cy="457200"/>
            <a:chOff x="5484812" y="5131603"/>
            <a:chExt cx="428631" cy="500065"/>
          </a:xfrm>
        </p:grpSpPr>
        <p:sp>
          <p:nvSpPr>
            <p:cNvPr id="131" name="순서도: 연결자 130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132" name="직선 화살표 연결선 131"/>
            <p:cNvCxnSpPr>
              <a:stCxn id="131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직사각형 133"/>
          <p:cNvSpPr>
            <a:spLocks noChangeArrowheads="1"/>
          </p:cNvSpPr>
          <p:nvPr/>
        </p:nvSpPr>
        <p:spPr bwMode="auto">
          <a:xfrm>
            <a:off x="8342333" y="2488395"/>
            <a:ext cx="1306512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 좌 선 </a:t>
            </a:r>
            <a:r>
              <a:rPr kumimoji="0" lang="ko-KR" altLang="en-US" sz="1500" b="1" dirty="0" err="1" smtClean="0"/>
              <a:t>택</a:t>
            </a:r>
            <a:endParaRPr kumimoji="0" lang="ko-KR" altLang="en-US" sz="1500" b="1" dirty="0"/>
          </a:p>
        </p:txBody>
      </p:sp>
      <p:cxnSp>
        <p:nvCxnSpPr>
          <p:cNvPr id="135" name="직선 화살표 연결선 134"/>
          <p:cNvCxnSpPr>
            <a:stCxn id="100" idx="2"/>
            <a:endCxn id="134" idx="0"/>
          </p:cNvCxnSpPr>
          <p:nvPr/>
        </p:nvCxnSpPr>
        <p:spPr>
          <a:xfrm rot="16200000" flipH="1">
            <a:off x="7054460" y="547265"/>
            <a:ext cx="269879" cy="361237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>
            <a:spLocks noChangeArrowheads="1"/>
          </p:cNvSpPr>
          <p:nvPr/>
        </p:nvSpPr>
        <p:spPr bwMode="auto">
          <a:xfrm>
            <a:off x="4770433" y="148826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은행업무   </a:t>
            </a:r>
            <a:r>
              <a:rPr lang="ko-KR" altLang="en-US" sz="1500" b="1" dirty="0" smtClean="0"/>
              <a:t>관</a:t>
            </a:r>
            <a:r>
              <a:rPr kumimoji="0" lang="ko-KR" altLang="en-US" sz="1500" b="1" dirty="0" smtClean="0"/>
              <a:t>리</a:t>
            </a:r>
            <a:endParaRPr kumimoji="0" lang="ko-KR" altLang="en-US" sz="1500" b="1" dirty="0"/>
          </a:p>
        </p:txBody>
      </p:sp>
      <p:sp>
        <p:nvSpPr>
          <p:cNvPr id="142" name="TextBox 138"/>
          <p:cNvSpPr txBox="1">
            <a:spLocks noChangeArrowheads="1"/>
          </p:cNvSpPr>
          <p:nvPr/>
        </p:nvSpPr>
        <p:spPr bwMode="auto">
          <a:xfrm>
            <a:off x="6913573" y="2488395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143" name="그룹 63"/>
          <p:cNvGrpSpPr>
            <a:grpSpLocks/>
          </p:cNvGrpSpPr>
          <p:nvPr/>
        </p:nvGrpSpPr>
        <p:grpSpPr bwMode="auto">
          <a:xfrm rot="3288413">
            <a:off x="6950749" y="2248133"/>
            <a:ext cx="361950" cy="457200"/>
            <a:chOff x="5484812" y="5131603"/>
            <a:chExt cx="428631" cy="500065"/>
          </a:xfrm>
        </p:grpSpPr>
        <p:sp>
          <p:nvSpPr>
            <p:cNvPr id="144" name="순서도: 연결자 143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145" name="직선 화살표 연결선 144"/>
            <p:cNvCxnSpPr>
              <a:stCxn id="144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38"/>
          <p:cNvSpPr txBox="1">
            <a:spLocks noChangeArrowheads="1"/>
          </p:cNvSpPr>
          <p:nvPr/>
        </p:nvSpPr>
        <p:spPr bwMode="auto">
          <a:xfrm>
            <a:off x="7342201" y="1702577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grpSp>
        <p:nvGrpSpPr>
          <p:cNvPr id="152" name="그룹 63"/>
          <p:cNvGrpSpPr>
            <a:grpSpLocks/>
          </p:cNvGrpSpPr>
          <p:nvPr/>
        </p:nvGrpSpPr>
        <p:grpSpPr bwMode="auto">
          <a:xfrm rot="14144284">
            <a:off x="7380605" y="1966558"/>
            <a:ext cx="361950" cy="457200"/>
            <a:chOff x="5484812" y="5131603"/>
            <a:chExt cx="428631" cy="500065"/>
          </a:xfrm>
        </p:grpSpPr>
        <p:sp>
          <p:nvSpPr>
            <p:cNvPr id="153" name="순서도: 연결자 152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154" name="직선 화살표 연결선 153"/>
            <p:cNvCxnSpPr>
              <a:stCxn id="153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다이아몬드 99"/>
          <p:cNvSpPr>
            <a:spLocks noChangeArrowheads="1"/>
          </p:cNvSpPr>
          <p:nvPr/>
        </p:nvSpPr>
        <p:spPr bwMode="auto">
          <a:xfrm>
            <a:off x="5056185" y="1916891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sp>
        <p:nvSpPr>
          <p:cNvPr id="101" name="슬라이드 번호 개체 틀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기   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4770433" y="148826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기   타</a:t>
            </a:r>
            <a:endParaRPr kumimoji="0" lang="ko-KR" altLang="en-US" sz="1500" b="1" dirty="0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9413904" y="3345651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신용 등급</a:t>
            </a:r>
            <a:endParaRPr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107082" y="3298025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은행 입출금 내역 조회</a:t>
            </a:r>
            <a:endParaRPr kumimoji="0" lang="ko-KR" altLang="en-US" sz="1500" b="1" dirty="0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780376" y="3309931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보안비밀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번호설정</a:t>
            </a:r>
            <a:endParaRPr kumimoji="0" lang="ko-KR" altLang="en-US" sz="1500" b="1" dirty="0"/>
          </a:p>
        </p:txBody>
      </p:sp>
      <p:cxnSp>
        <p:nvCxnSpPr>
          <p:cNvPr id="16" name="직선 화살표 연결선 15"/>
          <p:cNvCxnSpPr>
            <a:endCxn id="61" idx="0"/>
          </p:cNvCxnSpPr>
          <p:nvPr/>
        </p:nvCxnSpPr>
        <p:spPr>
          <a:xfrm rot="10800000" flipV="1">
            <a:off x="734187" y="1976423"/>
            <a:ext cx="4167380" cy="12977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7" idx="2"/>
            <a:endCxn id="93" idx="0"/>
          </p:cNvCxnSpPr>
          <p:nvPr/>
        </p:nvCxnSpPr>
        <p:spPr>
          <a:xfrm rot="16200000" flipH="1">
            <a:off x="5776177" y="1754110"/>
            <a:ext cx="1198573" cy="198450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7" idx="2"/>
            <a:endCxn id="13" idx="0"/>
          </p:cNvCxnSpPr>
          <p:nvPr/>
        </p:nvCxnSpPr>
        <p:spPr>
          <a:xfrm rot="16200000" flipH="1">
            <a:off x="7102882" y="427405"/>
            <a:ext cx="1198573" cy="463791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6699259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연봉 입력</a:t>
            </a:r>
            <a:endParaRPr kumimoji="0" lang="ko-KR" altLang="en-US" sz="1500" b="1" dirty="0"/>
          </a:p>
        </p:txBody>
      </p:sp>
      <p:cxnSp>
        <p:nvCxnSpPr>
          <p:cNvPr id="35" name="직선 화살표 연결선 34"/>
          <p:cNvCxnSpPr>
            <a:stCxn id="93" idx="2"/>
            <a:endCxn id="34" idx="0"/>
          </p:cNvCxnSpPr>
          <p:nvPr/>
        </p:nvCxnSpPr>
        <p:spPr>
          <a:xfrm rot="5400000">
            <a:off x="6136838" y="5043730"/>
            <a:ext cx="2446558" cy="1520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147"/>
          <p:cNvSpPr>
            <a:spLocks noChangeArrowheads="1"/>
          </p:cNvSpPr>
          <p:nvPr/>
        </p:nvSpPr>
        <p:spPr bwMode="auto">
          <a:xfrm rot="7752806">
            <a:off x="4329021" y="390738"/>
            <a:ext cx="2025827" cy="2215107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5341937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이자율 입력</a:t>
            </a:r>
            <a:endParaRPr kumimoji="0" lang="ko-KR" altLang="en-US" sz="1500" b="1" dirty="0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8087200" y="3321837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대출 한도 </a:t>
            </a:r>
            <a:endParaRPr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설정</a:t>
            </a:r>
            <a:endParaRPr kumimoji="0" lang="ko-KR" altLang="en-US" sz="1500" b="1" dirty="0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5433788" y="3345651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이자율 설정</a:t>
            </a:r>
            <a:endParaRPr kumimoji="0" lang="ko-KR" altLang="en-US" sz="1500" b="1" dirty="0"/>
          </a:p>
        </p:txBody>
      </p:sp>
      <p:sp>
        <p:nvSpPr>
          <p:cNvPr id="27" name="다이아몬드 26"/>
          <p:cNvSpPr>
            <a:spLocks noChangeArrowheads="1"/>
          </p:cNvSpPr>
          <p:nvPr/>
        </p:nvSpPr>
        <p:spPr bwMode="auto">
          <a:xfrm>
            <a:off x="5056185" y="1845453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cxnSp>
        <p:nvCxnSpPr>
          <p:cNvPr id="33" name="직선 화살표 연결선 32"/>
          <p:cNvCxnSpPr>
            <a:stCxn id="27" idx="2"/>
            <a:endCxn id="15" idx="0"/>
          </p:cNvCxnSpPr>
          <p:nvPr/>
        </p:nvCxnSpPr>
        <p:spPr>
          <a:xfrm rot="5400000">
            <a:off x="3803979" y="1730699"/>
            <a:ext cx="1162853" cy="199561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7" idx="2"/>
            <a:endCxn id="14" idx="0"/>
          </p:cNvCxnSpPr>
          <p:nvPr/>
        </p:nvCxnSpPr>
        <p:spPr>
          <a:xfrm rot="5400000">
            <a:off x="4473285" y="2388099"/>
            <a:ext cx="1150947" cy="66890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9" idx="2"/>
            <a:endCxn id="17" idx="0"/>
          </p:cNvCxnSpPr>
          <p:nvPr/>
        </p:nvCxnSpPr>
        <p:spPr>
          <a:xfrm rot="5400000">
            <a:off x="4794824" y="5028422"/>
            <a:ext cx="2446558" cy="4581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51" idx="0"/>
          </p:cNvCxnSpPr>
          <p:nvPr/>
        </p:nvCxnSpPr>
        <p:spPr>
          <a:xfrm rot="16200000" flipH="1">
            <a:off x="7466944" y="5031715"/>
            <a:ext cx="2470372" cy="1541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3" idx="2"/>
            <a:endCxn id="53" idx="0"/>
          </p:cNvCxnSpPr>
          <p:nvPr/>
        </p:nvCxnSpPr>
        <p:spPr>
          <a:xfrm rot="16200000" flipH="1">
            <a:off x="8820864" y="5028313"/>
            <a:ext cx="2446558" cy="460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8056581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대출한도</a:t>
            </a:r>
            <a:endParaRPr kumimoji="0"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9413903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신용등급</a:t>
            </a:r>
            <a:endParaRPr kumimoji="0"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24" name="TextBox 183"/>
          <p:cNvSpPr txBox="1">
            <a:spLocks noChangeArrowheads="1"/>
          </p:cNvSpPr>
          <p:nvPr/>
        </p:nvSpPr>
        <p:spPr bwMode="auto">
          <a:xfrm>
            <a:off x="9020171" y="5131601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대출 한도</a:t>
            </a:r>
            <a:endParaRPr kumimoji="0" lang="ko-KR" altLang="en-US" sz="13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05857" y="5131601"/>
            <a:ext cx="120650" cy="525356"/>
            <a:chOff x="7692721" y="5202891"/>
            <a:chExt cx="120650" cy="525356"/>
          </a:xfrm>
        </p:grpSpPr>
        <p:sp>
          <p:nvSpPr>
            <p:cNvPr id="26" name="순서도: 연결자 25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6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83"/>
          <p:cNvSpPr txBox="1">
            <a:spLocks noChangeArrowheads="1"/>
          </p:cNvSpPr>
          <p:nvPr/>
        </p:nvSpPr>
        <p:spPr bwMode="auto">
          <a:xfrm>
            <a:off x="10271159" y="5060163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신용</a:t>
            </a:r>
            <a:endParaRPr kumimoji="0" lang="en-US" altLang="ko-KR" sz="1300" b="1" dirty="0" smtClean="0"/>
          </a:p>
          <a:p>
            <a:pPr defTabSz="955675"/>
            <a:r>
              <a:rPr kumimoji="0" lang="ko-KR" altLang="en-US" sz="1300" b="1" dirty="0" smtClean="0"/>
              <a:t>등급</a:t>
            </a:r>
            <a:endParaRPr kumimoji="0" lang="ko-KR" altLang="en-US" sz="13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160132" y="5060163"/>
            <a:ext cx="120650" cy="525356"/>
            <a:chOff x="7692721" y="5202891"/>
            <a:chExt cx="120650" cy="525356"/>
          </a:xfrm>
        </p:grpSpPr>
        <p:sp>
          <p:nvSpPr>
            <p:cNvPr id="41" name="순서도: 연결자 40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3" name="직선 화살표 연결선 42"/>
            <p:cNvCxnSpPr>
              <a:stCxn id="41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183"/>
          <p:cNvSpPr txBox="1">
            <a:spLocks noChangeArrowheads="1"/>
          </p:cNvSpPr>
          <p:nvPr/>
        </p:nvSpPr>
        <p:spPr bwMode="auto">
          <a:xfrm>
            <a:off x="6127755" y="5060163"/>
            <a:ext cx="658878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이자율 </a:t>
            </a:r>
            <a:endParaRPr kumimoji="0" lang="ko-KR" altLang="en-US" sz="1300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6049646" y="5060163"/>
            <a:ext cx="120650" cy="525356"/>
            <a:chOff x="7692721" y="5202891"/>
            <a:chExt cx="120650" cy="525356"/>
          </a:xfrm>
        </p:grpSpPr>
        <p:sp>
          <p:nvSpPr>
            <p:cNvPr id="48" name="순서도: 연결자 47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9" name="직선 화살표 연결선 48"/>
            <p:cNvCxnSpPr>
              <a:stCxn id="48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183"/>
          <p:cNvSpPr txBox="1">
            <a:spLocks noChangeArrowheads="1"/>
          </p:cNvSpPr>
          <p:nvPr/>
        </p:nvSpPr>
        <p:spPr bwMode="auto">
          <a:xfrm>
            <a:off x="7556515" y="5060163"/>
            <a:ext cx="658878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연봉</a:t>
            </a:r>
            <a:endParaRPr kumimoji="0" lang="ko-KR" altLang="en-US" sz="1300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478406" y="5060163"/>
            <a:ext cx="120650" cy="525356"/>
            <a:chOff x="7692721" y="5202891"/>
            <a:chExt cx="120650" cy="525356"/>
          </a:xfrm>
        </p:grpSpPr>
        <p:sp>
          <p:nvSpPr>
            <p:cNvPr id="54" name="순서도: 연결자 53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4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126964" y="3274213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보안 비밀</a:t>
            </a:r>
            <a:endParaRPr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번호 검증</a:t>
            </a:r>
            <a:endParaRPr kumimoji="0" lang="ko-KR" altLang="en-US" sz="1500" b="1" dirty="0"/>
          </a:p>
        </p:txBody>
      </p:sp>
      <p:cxnSp>
        <p:nvCxnSpPr>
          <p:cNvPr id="85" name="직선 화살표 연결선 84"/>
          <p:cNvCxnSpPr>
            <a:stCxn id="27" idx="2"/>
            <a:endCxn id="18" idx="0"/>
          </p:cNvCxnSpPr>
          <p:nvPr/>
        </p:nvCxnSpPr>
        <p:spPr>
          <a:xfrm rot="16200000" flipH="1">
            <a:off x="6451437" y="1078850"/>
            <a:ext cx="1174759" cy="331121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6760494" y="3345651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연봉설정</a:t>
            </a:r>
            <a:endParaRPr kumimoji="0" lang="ko-KR" altLang="en-US" sz="1500" b="1" dirty="0"/>
          </a:p>
        </p:txBody>
      </p:sp>
      <p:cxnSp>
        <p:nvCxnSpPr>
          <p:cNvPr id="131" name="직선 화살표 연결선 130"/>
          <p:cNvCxnSpPr>
            <a:stCxn id="27" idx="2"/>
            <a:endCxn id="19" idx="0"/>
          </p:cNvCxnSpPr>
          <p:nvPr/>
        </p:nvCxnSpPr>
        <p:spPr>
          <a:xfrm rot="16200000" flipH="1">
            <a:off x="5112824" y="2417463"/>
            <a:ext cx="1198573" cy="65780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48"/>
          <p:cNvGrpSpPr>
            <a:grpSpLocks/>
          </p:cNvGrpSpPr>
          <p:nvPr/>
        </p:nvGrpSpPr>
        <p:grpSpPr bwMode="auto">
          <a:xfrm rot="7559889">
            <a:off x="2226440" y="2468294"/>
            <a:ext cx="457200" cy="301625"/>
            <a:chOff x="555590" y="4845849"/>
            <a:chExt cx="500066" cy="357190"/>
          </a:xfrm>
        </p:grpSpPr>
        <p:sp>
          <p:nvSpPr>
            <p:cNvPr id="172" name="순서도: 연결자 171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2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83"/>
          <p:cNvSpPr txBox="1">
            <a:spLocks noChangeArrowheads="1"/>
          </p:cNvSpPr>
          <p:nvPr/>
        </p:nvSpPr>
        <p:spPr bwMode="auto">
          <a:xfrm>
            <a:off x="2127227" y="213120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일치 정보</a:t>
            </a:r>
            <a:endParaRPr kumimoji="0" lang="ko-KR" altLang="en-US" sz="1300" b="1" dirty="0"/>
          </a:p>
        </p:txBody>
      </p:sp>
      <p:sp>
        <p:nvSpPr>
          <p:cNvPr id="57" name="슬라이드 번호 개체 틀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1453670" y="3274213"/>
            <a:ext cx="1214446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메뉴 선택</a:t>
            </a:r>
            <a:endParaRPr kumimoji="0" lang="ko-KR" altLang="en-US" sz="1500" b="1" dirty="0"/>
          </a:p>
        </p:txBody>
      </p:sp>
      <p:cxnSp>
        <p:nvCxnSpPr>
          <p:cNvPr id="58" name="직선 화살표 연결선 57"/>
          <p:cNvCxnSpPr>
            <a:stCxn id="27" idx="2"/>
            <a:endCxn id="56" idx="0"/>
          </p:cNvCxnSpPr>
          <p:nvPr/>
        </p:nvCxnSpPr>
        <p:spPr>
          <a:xfrm rot="5400000">
            <a:off x="3158485" y="1049487"/>
            <a:ext cx="1127135" cy="332231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148"/>
          <p:cNvGrpSpPr>
            <a:grpSpLocks/>
          </p:cNvGrpSpPr>
          <p:nvPr/>
        </p:nvGrpSpPr>
        <p:grpSpPr bwMode="auto">
          <a:xfrm rot="7559889">
            <a:off x="2726506" y="2682608"/>
            <a:ext cx="457200" cy="301625"/>
            <a:chOff x="555590" y="4845849"/>
            <a:chExt cx="500066" cy="357190"/>
          </a:xfrm>
        </p:grpSpPr>
        <p:sp>
          <p:nvSpPr>
            <p:cNvPr id="95" name="순서도: 연결자 94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96" name="직선 화살표 연결선 95"/>
            <p:cNvCxnSpPr>
              <a:stCxn id="95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183"/>
          <p:cNvSpPr txBox="1">
            <a:spLocks noChangeArrowheads="1"/>
          </p:cNvSpPr>
          <p:nvPr/>
        </p:nvSpPr>
        <p:spPr bwMode="auto">
          <a:xfrm>
            <a:off x="2913045" y="2845585"/>
            <a:ext cx="78581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메뉴선택정보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기   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7627953" y="3345651"/>
            <a:ext cx="1306513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보안비밀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번호설정</a:t>
            </a:r>
            <a:endParaRPr kumimoji="0" lang="ko-KR" altLang="en-US" sz="1500" b="1" dirty="0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41343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보안 비밀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번호 </a:t>
            </a:r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12913" y="3345651"/>
            <a:ext cx="1306513" cy="4824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보안 비밀</a:t>
            </a:r>
            <a:endParaRPr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번호 검증</a:t>
            </a:r>
            <a:endParaRPr kumimoji="0" lang="ko-KR" altLang="en-US" sz="1500" b="1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913045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보안비밀번호</a:t>
            </a:r>
            <a:endParaRPr lang="en-US" altLang="ko-KR" sz="1500" b="1" dirty="0" smtClean="0"/>
          </a:p>
          <a:p>
            <a:pPr algn="ctr" defTabSz="955675"/>
            <a:r>
              <a:rPr kumimoji="0" lang="ko-KR" altLang="en-US" sz="1500" b="1" dirty="0" err="1" smtClean="0"/>
              <a:t>일치여부확인</a:t>
            </a:r>
            <a:endParaRPr kumimoji="0" lang="ko-KR" altLang="en-US" sz="1500" b="1" dirty="0"/>
          </a:p>
        </p:txBody>
      </p:sp>
      <p:cxnSp>
        <p:nvCxnSpPr>
          <p:cNvPr id="8" name="직선 화살표 연결선 7"/>
          <p:cNvCxnSpPr>
            <a:stCxn id="6" idx="2"/>
            <a:endCxn id="5" idx="0"/>
          </p:cNvCxnSpPr>
          <p:nvPr/>
        </p:nvCxnSpPr>
        <p:spPr>
          <a:xfrm rot="5400000">
            <a:off x="807106" y="4515545"/>
            <a:ext cx="2446558" cy="107157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 rot="16200000" flipH="1">
            <a:off x="1842957" y="4551264"/>
            <a:ext cx="2446558" cy="100013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48"/>
          <p:cNvGrpSpPr>
            <a:grpSpLocks/>
          </p:cNvGrpSpPr>
          <p:nvPr/>
        </p:nvGrpSpPr>
        <p:grpSpPr bwMode="auto">
          <a:xfrm rot="2136421">
            <a:off x="3192447" y="5280827"/>
            <a:ext cx="457200" cy="301625"/>
            <a:chOff x="555590" y="4845849"/>
            <a:chExt cx="500066" cy="357190"/>
          </a:xfrm>
        </p:grpSpPr>
        <p:sp>
          <p:nvSpPr>
            <p:cNvPr id="11" name="순서도: 연결자 10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4770433" y="148826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기   타</a:t>
            </a:r>
            <a:endParaRPr kumimoji="0" lang="ko-KR" altLang="en-US" sz="1500" b="1" dirty="0"/>
          </a:p>
        </p:txBody>
      </p:sp>
      <p:cxnSp>
        <p:nvCxnSpPr>
          <p:cNvPr id="14" name="직선 화살표 연결선 13"/>
          <p:cNvCxnSpPr>
            <a:endCxn id="6" idx="0"/>
          </p:cNvCxnSpPr>
          <p:nvPr/>
        </p:nvCxnSpPr>
        <p:spPr>
          <a:xfrm rot="10800000" flipV="1">
            <a:off x="2566171" y="1988329"/>
            <a:ext cx="2418577" cy="135732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2" idx="2"/>
            <a:endCxn id="4" idx="0"/>
          </p:cNvCxnSpPr>
          <p:nvPr/>
        </p:nvCxnSpPr>
        <p:spPr>
          <a:xfrm rot="16200000" flipH="1">
            <a:off x="6232924" y="1297364"/>
            <a:ext cx="1198573" cy="289800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>
            <a:spLocks noChangeArrowheads="1"/>
          </p:cNvSpPr>
          <p:nvPr/>
        </p:nvSpPr>
        <p:spPr bwMode="auto">
          <a:xfrm>
            <a:off x="5056185" y="1845453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sp>
        <p:nvSpPr>
          <p:cNvPr id="33" name="TextBox 183"/>
          <p:cNvSpPr txBox="1">
            <a:spLocks noChangeArrowheads="1"/>
          </p:cNvSpPr>
          <p:nvPr/>
        </p:nvSpPr>
        <p:spPr bwMode="auto">
          <a:xfrm>
            <a:off x="3555987" y="5131601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일치 정보</a:t>
            </a:r>
            <a:endParaRPr kumimoji="0" lang="ko-KR" altLang="en-US" sz="1300" b="1" dirty="0"/>
          </a:p>
        </p:txBody>
      </p:sp>
      <p:sp>
        <p:nvSpPr>
          <p:cNvPr id="34" name="TextBox 183"/>
          <p:cNvSpPr txBox="1">
            <a:spLocks noChangeArrowheads="1"/>
          </p:cNvSpPr>
          <p:nvPr/>
        </p:nvSpPr>
        <p:spPr bwMode="auto">
          <a:xfrm>
            <a:off x="2127227" y="5131601"/>
            <a:ext cx="571504" cy="6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보안비밀번호 </a:t>
            </a:r>
            <a:endParaRPr kumimoji="0" lang="ko-KR" altLang="en-US" sz="1300" b="1" dirty="0"/>
          </a:p>
        </p:txBody>
      </p:sp>
      <p:grpSp>
        <p:nvGrpSpPr>
          <p:cNvPr id="35" name="그룹 34"/>
          <p:cNvGrpSpPr/>
          <p:nvPr/>
        </p:nvGrpSpPr>
        <p:grpSpPr>
          <a:xfrm rot="1449740">
            <a:off x="1943710" y="5204718"/>
            <a:ext cx="120650" cy="525356"/>
            <a:chOff x="7692721" y="5202891"/>
            <a:chExt cx="120650" cy="525356"/>
          </a:xfrm>
        </p:grpSpPr>
        <p:sp>
          <p:nvSpPr>
            <p:cNvPr id="36" name="순서도: 연결자 35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6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9516180">
            <a:off x="3025812" y="5201767"/>
            <a:ext cx="120650" cy="525356"/>
            <a:chOff x="7692721" y="5202891"/>
            <a:chExt cx="120650" cy="525356"/>
          </a:xfrm>
        </p:grpSpPr>
        <p:sp>
          <p:nvSpPr>
            <p:cNvPr id="39" name="순서도: 연결자 38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0" name="직선 화살표 연결선 39"/>
            <p:cNvCxnSpPr>
              <a:stCxn id="39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183"/>
          <p:cNvSpPr txBox="1">
            <a:spLocks noChangeArrowheads="1"/>
          </p:cNvSpPr>
          <p:nvPr/>
        </p:nvSpPr>
        <p:spPr bwMode="auto">
          <a:xfrm>
            <a:off x="2627293" y="5345915"/>
            <a:ext cx="571504" cy="6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보안비밀번호 </a:t>
            </a:r>
            <a:endParaRPr kumimoji="0" lang="ko-KR" altLang="en-US" sz="1300" b="1" dirty="0"/>
          </a:p>
        </p:txBody>
      </p:sp>
      <p:grpSp>
        <p:nvGrpSpPr>
          <p:cNvPr id="42" name="그룹 148"/>
          <p:cNvGrpSpPr>
            <a:grpSpLocks/>
          </p:cNvGrpSpPr>
          <p:nvPr/>
        </p:nvGrpSpPr>
        <p:grpSpPr bwMode="auto">
          <a:xfrm rot="7054969">
            <a:off x="3638345" y="2610032"/>
            <a:ext cx="457200" cy="301625"/>
            <a:chOff x="555590" y="4845849"/>
            <a:chExt cx="500066" cy="357190"/>
          </a:xfrm>
        </p:grpSpPr>
        <p:sp>
          <p:nvSpPr>
            <p:cNvPr id="43" name="순서도: 연결자 42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43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183"/>
          <p:cNvSpPr txBox="1">
            <a:spLocks noChangeArrowheads="1"/>
          </p:cNvSpPr>
          <p:nvPr/>
        </p:nvSpPr>
        <p:spPr bwMode="auto">
          <a:xfrm>
            <a:off x="3770301" y="2774147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일치 정보</a:t>
            </a:r>
            <a:endParaRPr kumimoji="0" lang="ko-KR" altLang="en-US" sz="1300" b="1" dirty="0"/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6199193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보안 비밀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번호 </a:t>
            </a:r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627953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보안비밀번호</a:t>
            </a:r>
            <a:endParaRPr lang="en-US" altLang="ko-KR" sz="1500" b="1" dirty="0" smtClean="0"/>
          </a:p>
          <a:p>
            <a:pPr algn="ctr" defTabSz="955675"/>
            <a:r>
              <a:rPr kumimoji="0" lang="ko-KR" altLang="en-US" sz="1500" b="1" dirty="0" err="1" smtClean="0"/>
              <a:t>일치여부확인</a:t>
            </a:r>
            <a:endParaRPr kumimoji="0" lang="ko-KR" altLang="en-US" sz="1500" b="1" dirty="0"/>
          </a:p>
        </p:txBody>
      </p:sp>
      <p:cxnSp>
        <p:nvCxnSpPr>
          <p:cNvPr id="48" name="직선 화살표 연결선 47"/>
          <p:cNvCxnSpPr>
            <a:stCxn id="4" idx="2"/>
            <a:endCxn id="46" idx="0"/>
          </p:cNvCxnSpPr>
          <p:nvPr/>
        </p:nvCxnSpPr>
        <p:spPr>
          <a:xfrm rot="5400000">
            <a:off x="6343551" y="4336950"/>
            <a:ext cx="2446558" cy="142876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" idx="2"/>
            <a:endCxn id="47" idx="0"/>
          </p:cNvCxnSpPr>
          <p:nvPr/>
        </p:nvCxnSpPr>
        <p:spPr>
          <a:xfrm rot="5400000">
            <a:off x="7057931" y="5051330"/>
            <a:ext cx="2446558" cy="158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9056713" y="627460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새 보안비밀번호 입력</a:t>
            </a:r>
            <a:endParaRPr kumimoji="0" lang="ko-KR" altLang="en-US" sz="1500" b="1" dirty="0"/>
          </a:p>
        </p:txBody>
      </p:sp>
      <p:cxnSp>
        <p:nvCxnSpPr>
          <p:cNvPr id="68" name="직선 화살표 연결선 67"/>
          <p:cNvCxnSpPr>
            <a:stCxn id="4" idx="2"/>
            <a:endCxn id="67" idx="0"/>
          </p:cNvCxnSpPr>
          <p:nvPr/>
        </p:nvCxnSpPr>
        <p:spPr>
          <a:xfrm rot="16200000" flipH="1">
            <a:off x="7772311" y="4336950"/>
            <a:ext cx="2446558" cy="142876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148"/>
          <p:cNvGrpSpPr>
            <a:grpSpLocks/>
          </p:cNvGrpSpPr>
          <p:nvPr/>
        </p:nvGrpSpPr>
        <p:grpSpPr bwMode="auto">
          <a:xfrm rot="3414803">
            <a:off x="8193107" y="5495141"/>
            <a:ext cx="457200" cy="301625"/>
            <a:chOff x="555590" y="4845849"/>
            <a:chExt cx="500066" cy="357190"/>
          </a:xfrm>
        </p:grpSpPr>
        <p:sp>
          <p:nvSpPr>
            <p:cNvPr id="72" name="순서도: 연결자 71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72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183"/>
          <p:cNvSpPr txBox="1">
            <a:spLocks noChangeArrowheads="1"/>
          </p:cNvSpPr>
          <p:nvPr/>
        </p:nvSpPr>
        <p:spPr bwMode="auto">
          <a:xfrm>
            <a:off x="8485209" y="541735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일치 정보</a:t>
            </a:r>
            <a:endParaRPr kumimoji="0" lang="ko-KR" altLang="en-US" sz="1300" b="1" dirty="0"/>
          </a:p>
        </p:txBody>
      </p:sp>
      <p:sp>
        <p:nvSpPr>
          <p:cNvPr id="75" name="TextBox 183"/>
          <p:cNvSpPr txBox="1">
            <a:spLocks noChangeArrowheads="1"/>
          </p:cNvSpPr>
          <p:nvPr/>
        </p:nvSpPr>
        <p:spPr bwMode="auto">
          <a:xfrm>
            <a:off x="6413507" y="5274477"/>
            <a:ext cx="571504" cy="6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보안비밀번호 </a:t>
            </a:r>
            <a:endParaRPr kumimoji="0" lang="ko-KR" altLang="en-US" sz="1300" b="1" dirty="0"/>
          </a:p>
        </p:txBody>
      </p:sp>
      <p:grpSp>
        <p:nvGrpSpPr>
          <p:cNvPr id="76" name="그룹 75"/>
          <p:cNvGrpSpPr/>
          <p:nvPr/>
        </p:nvGrpSpPr>
        <p:grpSpPr>
          <a:xfrm rot="2001881">
            <a:off x="7048095" y="5335799"/>
            <a:ext cx="120650" cy="525356"/>
            <a:chOff x="7692721" y="5202891"/>
            <a:chExt cx="120650" cy="525356"/>
          </a:xfrm>
        </p:grpSpPr>
        <p:sp>
          <p:nvSpPr>
            <p:cNvPr id="77" name="순서도: 연결자 76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78" name="직선 화살표 연결선 77"/>
            <p:cNvCxnSpPr>
              <a:stCxn id="77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10978675">
            <a:off x="8076817" y="5349818"/>
            <a:ext cx="120650" cy="525356"/>
            <a:chOff x="7692721" y="5202891"/>
            <a:chExt cx="120650" cy="525356"/>
          </a:xfrm>
        </p:grpSpPr>
        <p:sp>
          <p:nvSpPr>
            <p:cNvPr id="80" name="순서도: 연결자 79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81" name="직선 화살표 연결선 80"/>
            <p:cNvCxnSpPr>
              <a:stCxn id="80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183"/>
          <p:cNvSpPr txBox="1">
            <a:spLocks noChangeArrowheads="1"/>
          </p:cNvSpPr>
          <p:nvPr/>
        </p:nvSpPr>
        <p:spPr bwMode="auto">
          <a:xfrm>
            <a:off x="7627953" y="5274477"/>
            <a:ext cx="571504" cy="6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보안비밀번호 </a:t>
            </a:r>
            <a:endParaRPr kumimoji="0" lang="ko-KR" altLang="en-US" sz="1300" b="1" dirty="0"/>
          </a:p>
        </p:txBody>
      </p:sp>
      <p:sp>
        <p:nvSpPr>
          <p:cNvPr id="50" name="슬라이드 번호 개체 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Bank Job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endCxn id="12" idx="0"/>
          </p:cNvCxnSpPr>
          <p:nvPr/>
        </p:nvCxnSpPr>
        <p:spPr>
          <a:xfrm rot="10800000" flipV="1">
            <a:off x="968341" y="2345519"/>
            <a:ext cx="3873531" cy="328614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889100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>
                <a:latin typeface="Georgia" pitchFamily="18" charset="0"/>
                <a:ea typeface="바탕" pitchFamily="18" charset="-127"/>
              </a:rPr>
              <a:t>메뉴선택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grpSp>
        <p:nvGrpSpPr>
          <p:cNvPr id="6" name="그룹 41"/>
          <p:cNvGrpSpPr>
            <a:grpSpLocks/>
          </p:cNvGrpSpPr>
          <p:nvPr/>
        </p:nvGrpSpPr>
        <p:grpSpPr bwMode="auto">
          <a:xfrm rot="5931573">
            <a:off x="2168358" y="4477952"/>
            <a:ext cx="422275" cy="327025"/>
            <a:chOff x="555590" y="4845849"/>
            <a:chExt cx="500066" cy="357190"/>
          </a:xfrm>
        </p:grpSpPr>
        <p:sp>
          <p:nvSpPr>
            <p:cNvPr id="7" name="순서도: 연결자 6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5"/>
            </p:cNvCxnSpPr>
            <p:nvPr/>
          </p:nvCxnSpPr>
          <p:spPr>
            <a:xfrm rot="5400000" flipH="1">
              <a:off x="626939" y="4776064"/>
              <a:ext cx="336383" cy="479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5"/>
          <p:cNvSpPr txBox="1">
            <a:spLocks noChangeArrowheads="1"/>
          </p:cNvSpPr>
          <p:nvPr/>
        </p:nvSpPr>
        <p:spPr bwMode="auto">
          <a:xfrm rot="19014934">
            <a:off x="1991271" y="4643546"/>
            <a:ext cx="1192212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 err="1"/>
              <a:t>로그인정보</a:t>
            </a:r>
            <a:endParaRPr kumimoji="0" lang="ko-KR" altLang="en-US" sz="1300" b="1" dirty="0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4556119" y="1916891"/>
            <a:ext cx="1503363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en-US" altLang="ko-KR" sz="1500" dirty="0">
                <a:latin typeface="Georgia" pitchFamily="18" charset="0"/>
                <a:ea typeface="바탕" pitchFamily="18" charset="-127"/>
              </a:rPr>
              <a:t>Rent Free</a:t>
            </a:r>
            <a:endParaRPr kumimoji="0" lang="ko-KR" altLang="en-US" sz="1500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1" name="다이아몬드 10"/>
          <p:cNvSpPr>
            <a:spLocks noChangeArrowheads="1"/>
          </p:cNvSpPr>
          <p:nvPr/>
        </p:nvSpPr>
        <p:spPr bwMode="auto">
          <a:xfrm>
            <a:off x="5013319" y="2232803"/>
            <a:ext cx="654050" cy="241300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88" tIns="40444" rIns="80888" bIns="40444" anchor="ctr"/>
          <a:lstStyle/>
          <a:p>
            <a:pPr algn="ctr" defTabSz="955675"/>
            <a:endParaRPr kumimoji="0" lang="ko-KR" altLang="en-US" sz="1500">
              <a:solidFill>
                <a:srgbClr val="FFFFFF"/>
              </a:solidFill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412715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로그인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3365485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smtClean="0">
                <a:latin typeface="Georgia" pitchFamily="18" charset="0"/>
                <a:ea typeface="바탕" pitchFamily="18" charset="-127"/>
              </a:rPr>
              <a:t>은행원</a:t>
            </a:r>
            <a:endParaRPr kumimoji="0" lang="en-US" altLang="ko-KR" sz="1500" b="1" dirty="0" smtClean="0">
              <a:latin typeface="Georgia" pitchFamily="18" charset="0"/>
              <a:ea typeface="바탕" pitchFamily="18" charset="-127"/>
            </a:endParaRPr>
          </a:p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관리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7794640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은행업무</a:t>
            </a:r>
            <a:endParaRPr kumimoji="0" lang="en-US" altLang="ko-KR" sz="1500" b="1" dirty="0" smtClean="0">
              <a:latin typeface="Georgia" pitchFamily="18" charset="0"/>
              <a:ea typeface="바탕" pitchFamily="18" charset="-127"/>
            </a:endParaRPr>
          </a:p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관리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6318255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계좌관리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841870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고객관리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9271027" y="5631667"/>
            <a:ext cx="1111250" cy="54292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기 타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cxnSp>
        <p:nvCxnSpPr>
          <p:cNvPr id="18" name="직선 화살표 연결선 17"/>
          <p:cNvCxnSpPr>
            <a:stCxn id="11" idx="2"/>
            <a:endCxn id="16" idx="0"/>
          </p:cNvCxnSpPr>
          <p:nvPr/>
        </p:nvCxnSpPr>
        <p:spPr>
          <a:xfrm rot="16200000" flipH="1">
            <a:off x="3790138" y="4024309"/>
            <a:ext cx="3157564" cy="5715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5" idx="0"/>
          </p:cNvCxnSpPr>
          <p:nvPr/>
        </p:nvCxnSpPr>
        <p:spPr>
          <a:xfrm rot="16200000" flipH="1">
            <a:off x="4528330" y="3286117"/>
            <a:ext cx="3157564" cy="153353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14" idx="0"/>
          </p:cNvCxnSpPr>
          <p:nvPr/>
        </p:nvCxnSpPr>
        <p:spPr>
          <a:xfrm rot="16200000" flipH="1">
            <a:off x="5266522" y="2547924"/>
            <a:ext cx="3157564" cy="300992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7" idx="0"/>
          </p:cNvCxnSpPr>
          <p:nvPr/>
        </p:nvCxnSpPr>
        <p:spPr>
          <a:xfrm rot="16200000" flipH="1">
            <a:off x="6004716" y="1809731"/>
            <a:ext cx="3157564" cy="448630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3" idx="0"/>
          </p:cNvCxnSpPr>
          <p:nvPr/>
        </p:nvCxnSpPr>
        <p:spPr>
          <a:xfrm rot="5400000">
            <a:off x="3051945" y="3343268"/>
            <a:ext cx="3157564" cy="141923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5" idx="0"/>
          </p:cNvCxnSpPr>
          <p:nvPr/>
        </p:nvCxnSpPr>
        <p:spPr>
          <a:xfrm rot="5400000">
            <a:off x="2313753" y="2605076"/>
            <a:ext cx="3157564" cy="289561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41"/>
          <p:cNvGrpSpPr>
            <a:grpSpLocks/>
          </p:cNvGrpSpPr>
          <p:nvPr/>
        </p:nvGrpSpPr>
        <p:grpSpPr bwMode="auto">
          <a:xfrm rot="5400000">
            <a:off x="3099548" y="4765539"/>
            <a:ext cx="422275" cy="327025"/>
            <a:chOff x="555590" y="4845849"/>
            <a:chExt cx="500066" cy="357190"/>
          </a:xfrm>
        </p:grpSpPr>
        <p:sp>
          <p:nvSpPr>
            <p:cNvPr id="25" name="순서도: 연결자 24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5" idx="5"/>
            </p:cNvCxnSpPr>
            <p:nvPr/>
          </p:nvCxnSpPr>
          <p:spPr>
            <a:xfrm rot="5400000" flipH="1">
              <a:off x="626939" y="4776064"/>
              <a:ext cx="336383" cy="479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45"/>
          <p:cNvSpPr txBox="1">
            <a:spLocks noChangeArrowheads="1"/>
          </p:cNvSpPr>
          <p:nvPr/>
        </p:nvSpPr>
        <p:spPr bwMode="auto">
          <a:xfrm rot="18528756">
            <a:off x="2897860" y="4879902"/>
            <a:ext cx="1192212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 smtClean="0"/>
              <a:t>메뉴선택정보</a:t>
            </a:r>
            <a:endParaRPr kumimoji="0" lang="ko-KR" altLang="en-US" sz="1300" b="1" dirty="0"/>
          </a:p>
        </p:txBody>
      </p:sp>
      <p:sp>
        <p:nvSpPr>
          <p:cNvPr id="28" name="원호 147"/>
          <p:cNvSpPr>
            <a:spLocks noChangeArrowheads="1"/>
          </p:cNvSpPr>
          <p:nvPr/>
        </p:nvSpPr>
        <p:spPr bwMode="auto">
          <a:xfrm rot="8051031">
            <a:off x="4094170" y="570690"/>
            <a:ext cx="2709850" cy="2646119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  그  인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0" idx="2"/>
            <a:endCxn id="18" idx="0"/>
          </p:cNvCxnSpPr>
          <p:nvPr/>
        </p:nvCxnSpPr>
        <p:spPr>
          <a:xfrm rot="5400000">
            <a:off x="1704547" y="2515777"/>
            <a:ext cx="3873531" cy="364413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0" idx="2"/>
            <a:endCxn id="19" idx="0"/>
          </p:cNvCxnSpPr>
          <p:nvPr/>
        </p:nvCxnSpPr>
        <p:spPr>
          <a:xfrm rot="16200000" flipH="1">
            <a:off x="5205009" y="2659447"/>
            <a:ext cx="3944969" cy="342823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6"/>
          <p:cNvSpPr txBox="1">
            <a:spLocks noChangeArrowheads="1"/>
          </p:cNvSpPr>
          <p:nvPr/>
        </p:nvSpPr>
        <p:spPr bwMode="auto">
          <a:xfrm rot="19038289">
            <a:off x="2268456" y="4274356"/>
            <a:ext cx="940142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</a:t>
            </a:r>
            <a:endParaRPr kumimoji="0" lang="ko-KR" altLang="en-US" sz="1300" b="1" dirty="0"/>
          </a:p>
        </p:txBody>
      </p:sp>
      <p:sp>
        <p:nvSpPr>
          <p:cNvPr id="7" name="TextBox 58"/>
          <p:cNvSpPr txBox="1">
            <a:spLocks noChangeArrowheads="1"/>
          </p:cNvSpPr>
          <p:nvPr/>
        </p:nvSpPr>
        <p:spPr bwMode="auto">
          <a:xfrm rot="3122700">
            <a:off x="6433579" y="4908497"/>
            <a:ext cx="1555614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</a:t>
            </a:r>
            <a:r>
              <a:rPr kumimoji="0" lang="en-US" altLang="ko-KR" sz="1300" b="1" dirty="0" smtClean="0"/>
              <a:t>, </a:t>
            </a:r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8" name="TextBox 72"/>
          <p:cNvSpPr txBox="1">
            <a:spLocks noChangeArrowheads="1"/>
          </p:cNvSpPr>
          <p:nvPr/>
        </p:nvSpPr>
        <p:spPr bwMode="auto">
          <a:xfrm rot="2981518">
            <a:off x="7386962" y="4375872"/>
            <a:ext cx="1192213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일 치 정 보</a:t>
            </a:r>
          </a:p>
        </p:txBody>
      </p:sp>
      <p:grpSp>
        <p:nvGrpSpPr>
          <p:cNvPr id="9" name="그룹 19"/>
          <p:cNvGrpSpPr>
            <a:grpSpLocks/>
          </p:cNvGrpSpPr>
          <p:nvPr/>
        </p:nvGrpSpPr>
        <p:grpSpPr bwMode="auto">
          <a:xfrm rot="20955868">
            <a:off x="2797623" y="4526698"/>
            <a:ext cx="392112" cy="301625"/>
            <a:chOff x="912780" y="4845849"/>
            <a:chExt cx="428628" cy="357190"/>
          </a:xfrm>
        </p:grpSpPr>
        <p:sp>
          <p:nvSpPr>
            <p:cNvPr id="10" name="순서도: 연결자 9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7"/>
            </p:cNvCxnSpPr>
            <p:nvPr/>
          </p:nvCxnSpPr>
          <p:spPr>
            <a:xfrm rot="5400000" flipH="1" flipV="1">
              <a:off x="1070334" y="4809768"/>
              <a:ext cx="234994" cy="307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4"/>
          <p:cNvGrpSpPr>
            <a:grpSpLocks/>
          </p:cNvGrpSpPr>
          <p:nvPr/>
        </p:nvGrpSpPr>
        <p:grpSpPr bwMode="auto">
          <a:xfrm rot="1257190">
            <a:off x="7017075" y="4569920"/>
            <a:ext cx="457200" cy="301625"/>
            <a:chOff x="912780" y="5060163"/>
            <a:chExt cx="500066" cy="357190"/>
          </a:xfrm>
        </p:grpSpPr>
        <p:sp>
          <p:nvSpPr>
            <p:cNvPr id="13" name="순서도: 연결자 12"/>
            <p:cNvSpPr>
              <a:spLocks noChangeArrowheads="1"/>
            </p:cNvSpPr>
            <p:nvPr/>
          </p:nvSpPr>
          <p:spPr bwMode="auto">
            <a:xfrm rot="-405989"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5"/>
            </p:cNvCxnSpPr>
            <p:nvPr/>
          </p:nvCxnSpPr>
          <p:spPr>
            <a:xfrm rot="16200000" flipH="1">
              <a:off x="1105873" y="5110379"/>
              <a:ext cx="240633" cy="373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30"/>
          <p:cNvGrpSpPr>
            <a:grpSpLocks/>
          </p:cNvGrpSpPr>
          <p:nvPr/>
        </p:nvGrpSpPr>
        <p:grpSpPr bwMode="auto">
          <a:xfrm rot="975079">
            <a:off x="7474275" y="4509595"/>
            <a:ext cx="458787" cy="301625"/>
            <a:chOff x="555590" y="4845849"/>
            <a:chExt cx="500066" cy="357190"/>
          </a:xfrm>
        </p:grpSpPr>
        <p:sp>
          <p:nvSpPr>
            <p:cNvPr id="16" name="순서도: 연결자 15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6" idx="5"/>
            </p:cNvCxnSpPr>
            <p:nvPr/>
          </p:nvCxnSpPr>
          <p:spPr>
            <a:xfrm rot="5400000" flipH="1">
              <a:off x="626985" y="4774454"/>
              <a:ext cx="336511" cy="479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198533" y="6274609"/>
            <a:ext cx="1241425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비밀번호</a:t>
            </a:r>
            <a:endParaRPr kumimoji="0" lang="en-US" altLang="ko-KR" sz="1500" b="1" dirty="0" smtClean="0">
              <a:latin typeface="Georgia" pitchFamily="18" charset="0"/>
              <a:ea typeface="바탕" pitchFamily="18" charset="-127"/>
            </a:endParaRPr>
          </a:p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입력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8270895" y="6346047"/>
            <a:ext cx="1241425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비밀번호</a:t>
            </a:r>
            <a:r>
              <a:rPr kumimoji="0" lang="en-US" altLang="ko-KR" sz="1500" b="1" dirty="0" smtClean="0">
                <a:latin typeface="Georgia" pitchFamily="18" charset="0"/>
                <a:ea typeface="바탕" pitchFamily="18" charset="-127"/>
              </a:rPr>
              <a:t>, </a:t>
            </a:r>
            <a:r>
              <a:rPr lang="ko-KR" altLang="en-US" sz="1500" b="1" dirty="0">
                <a:latin typeface="Georgia" pitchFamily="18" charset="0"/>
                <a:ea typeface="바탕" pitchFamily="18" charset="-127"/>
              </a:rPr>
              <a:t> </a:t>
            </a:r>
            <a:r>
              <a:rPr lang="ko-KR" altLang="en-US" sz="1500" b="1" dirty="0" smtClean="0">
                <a:latin typeface="Georgia" pitchFamily="18" charset="0"/>
                <a:ea typeface="바탕" pitchFamily="18" charset="-127"/>
              </a:rPr>
              <a:t>     이름 </a:t>
            </a:r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비교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4841871" y="1916891"/>
            <a:ext cx="1243013" cy="484187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err="1">
                <a:latin typeface="Georgia" pitchFamily="18" charset="0"/>
                <a:ea typeface="바탕" pitchFamily="18" charset="-127"/>
              </a:rPr>
              <a:t>로</a:t>
            </a:r>
            <a:r>
              <a:rPr kumimoji="0" lang="ko-KR" altLang="en-US" sz="1500" b="1" dirty="0">
                <a:latin typeface="Georgia" pitchFamily="18" charset="0"/>
                <a:ea typeface="바탕" pitchFamily="18" charset="-127"/>
              </a:rPr>
              <a:t>  그  인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4841871" y="6203171"/>
            <a:ext cx="1241425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>
                <a:latin typeface="Georgia" pitchFamily="18" charset="0"/>
                <a:ea typeface="바탕" pitchFamily="18" charset="-127"/>
              </a:rPr>
              <a:t>이름입력</a:t>
            </a:r>
            <a:endParaRPr kumimoji="0" lang="ko-KR" altLang="en-US" sz="1500" b="1" dirty="0">
              <a:latin typeface="Georgia" pitchFamily="18" charset="0"/>
              <a:ea typeface="바탕" pitchFamily="18" charset="-127"/>
            </a:endParaRPr>
          </a:p>
        </p:txBody>
      </p:sp>
      <p:cxnSp>
        <p:nvCxnSpPr>
          <p:cNvPr id="23" name="직선 화살표 연결선 22"/>
          <p:cNvCxnSpPr>
            <a:stCxn id="20" idx="2"/>
            <a:endCxn id="22" idx="0"/>
          </p:cNvCxnSpPr>
          <p:nvPr/>
        </p:nvCxnSpPr>
        <p:spPr>
          <a:xfrm rot="5400000">
            <a:off x="3561935" y="4301727"/>
            <a:ext cx="3802093" cy="79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5770565" y="4560097"/>
            <a:ext cx="573869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grpSp>
        <p:nvGrpSpPr>
          <p:cNvPr id="27" name="그룹 19"/>
          <p:cNvGrpSpPr>
            <a:grpSpLocks/>
          </p:cNvGrpSpPr>
          <p:nvPr/>
        </p:nvGrpSpPr>
        <p:grpSpPr bwMode="auto">
          <a:xfrm rot="18225343">
            <a:off x="5451646" y="4584649"/>
            <a:ext cx="392112" cy="301625"/>
            <a:chOff x="912780" y="4845849"/>
            <a:chExt cx="428628" cy="357190"/>
          </a:xfrm>
        </p:grpSpPr>
        <p:sp>
          <p:nvSpPr>
            <p:cNvPr id="28" name="순서도: 연결자 27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28" idx="7"/>
            </p:cNvCxnSpPr>
            <p:nvPr/>
          </p:nvCxnSpPr>
          <p:spPr>
            <a:xfrm rot="5400000" flipH="1" flipV="1">
              <a:off x="1070334" y="4809768"/>
              <a:ext cx="234994" cy="307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>
            <a:spLocks noChangeArrowheads="1"/>
          </p:cNvSpPr>
          <p:nvPr/>
        </p:nvSpPr>
        <p:spPr bwMode="auto">
          <a:xfrm>
            <a:off x="6056317" y="3059899"/>
            <a:ext cx="1306512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smtClean="0"/>
              <a:t>은행원 </a:t>
            </a:r>
            <a:r>
              <a:rPr kumimoji="0" lang="ko-KR" altLang="en-US" sz="1500" b="1" dirty="0" smtClean="0"/>
              <a:t>조회</a:t>
            </a:r>
            <a:endParaRPr kumimoji="0" lang="ko-KR" altLang="en-US" sz="1500" b="1" dirty="0"/>
          </a:p>
        </p:txBody>
      </p:sp>
      <p:cxnSp>
        <p:nvCxnSpPr>
          <p:cNvPr id="148" name="직선 화살표 연결선 147"/>
          <p:cNvCxnSpPr>
            <a:stCxn id="177" idx="2"/>
            <a:endCxn id="178" idx="0"/>
          </p:cNvCxnSpPr>
          <p:nvPr/>
        </p:nvCxnSpPr>
        <p:spPr>
          <a:xfrm rot="5400000">
            <a:off x="4143895" y="1777711"/>
            <a:ext cx="846137" cy="17150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77" idx="2"/>
            <a:endCxn id="147" idx="0"/>
          </p:cNvCxnSpPr>
          <p:nvPr/>
        </p:nvCxnSpPr>
        <p:spPr>
          <a:xfrm rot="16200000" flipH="1">
            <a:off x="5643160" y="1993486"/>
            <a:ext cx="847736" cy="12850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78" idx="2"/>
            <a:endCxn id="181" idx="0"/>
          </p:cNvCxnSpPr>
          <p:nvPr/>
        </p:nvCxnSpPr>
        <p:spPr>
          <a:xfrm rot="5400000">
            <a:off x="2312683" y="3949156"/>
            <a:ext cx="1865340" cy="92817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78" idx="2"/>
            <a:endCxn id="180" idx="0"/>
          </p:cNvCxnSpPr>
          <p:nvPr/>
        </p:nvCxnSpPr>
        <p:spPr>
          <a:xfrm rot="5400000">
            <a:off x="1789602" y="3426075"/>
            <a:ext cx="1865340" cy="197434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78" idx="2"/>
            <a:endCxn id="179" idx="0"/>
          </p:cNvCxnSpPr>
          <p:nvPr/>
        </p:nvCxnSpPr>
        <p:spPr>
          <a:xfrm rot="5400000">
            <a:off x="1266521" y="2902994"/>
            <a:ext cx="1865340" cy="302050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51"/>
          <p:cNvGrpSpPr>
            <a:grpSpLocks/>
          </p:cNvGrpSpPr>
          <p:nvPr/>
        </p:nvGrpSpPr>
        <p:grpSpPr bwMode="auto">
          <a:xfrm rot="1643490">
            <a:off x="1273914" y="4486244"/>
            <a:ext cx="327025" cy="446088"/>
            <a:chOff x="912780" y="4702973"/>
            <a:chExt cx="357190" cy="500066"/>
          </a:xfrm>
        </p:grpSpPr>
        <p:sp>
          <p:nvSpPr>
            <p:cNvPr id="154" name="순서도: 연결자 153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55" name="직선 화살표 연결선 154"/>
            <p:cNvCxnSpPr>
              <a:stCxn id="154" idx="7"/>
            </p:cNvCxnSpPr>
            <p:nvPr/>
          </p:nvCxnSpPr>
          <p:spPr>
            <a:xfrm rot="5400000" flipH="1" flipV="1">
              <a:off x="963141" y="4772719"/>
              <a:ext cx="377274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53"/>
          <p:cNvGrpSpPr>
            <a:grpSpLocks/>
          </p:cNvGrpSpPr>
          <p:nvPr/>
        </p:nvGrpSpPr>
        <p:grpSpPr bwMode="auto">
          <a:xfrm rot="3367194">
            <a:off x="3060388" y="4675018"/>
            <a:ext cx="327025" cy="422275"/>
            <a:chOff x="3413110" y="4560098"/>
            <a:chExt cx="357190" cy="500066"/>
          </a:xfrm>
        </p:grpSpPr>
        <p:sp>
          <p:nvSpPr>
            <p:cNvPr id="157" name="순서도: 연결자 156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58" name="직선 화살표 연결선 157"/>
            <p:cNvCxnSpPr>
              <a:stCxn id="157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33"/>
          <p:cNvGrpSpPr>
            <a:grpSpLocks/>
          </p:cNvGrpSpPr>
          <p:nvPr/>
        </p:nvGrpSpPr>
        <p:grpSpPr bwMode="auto">
          <a:xfrm rot="2676402">
            <a:off x="2131164" y="4503707"/>
            <a:ext cx="131762" cy="528637"/>
            <a:chOff x="1698599" y="5131601"/>
            <a:chExt cx="142875" cy="572296"/>
          </a:xfrm>
        </p:grpSpPr>
        <p:sp>
          <p:nvSpPr>
            <p:cNvPr id="160" name="순서도: 연결자 159"/>
            <p:cNvSpPr>
              <a:spLocks noChangeArrowheads="1"/>
            </p:cNvSpPr>
            <p:nvPr/>
          </p:nvSpPr>
          <p:spPr bwMode="auto">
            <a:xfrm>
              <a:off x="1698599" y="5131601"/>
              <a:ext cx="142875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61" name="직선 화살표 연결선 160"/>
            <p:cNvCxnSpPr>
              <a:stCxn id="160" idx="4"/>
            </p:cNvCxnSpPr>
            <p:nvPr/>
          </p:nvCxnSpPr>
          <p:spPr>
            <a:xfrm rot="5400000">
              <a:off x="1555298" y="5487931"/>
              <a:ext cx="427934" cy="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그룹 54"/>
          <p:cNvGrpSpPr>
            <a:grpSpLocks/>
          </p:cNvGrpSpPr>
          <p:nvPr/>
        </p:nvGrpSpPr>
        <p:grpSpPr bwMode="auto">
          <a:xfrm rot="2547703">
            <a:off x="2457165" y="4545436"/>
            <a:ext cx="138113" cy="476250"/>
            <a:chOff x="2484418" y="4632329"/>
            <a:chExt cx="142875" cy="570710"/>
          </a:xfrm>
        </p:grpSpPr>
        <p:sp>
          <p:nvSpPr>
            <p:cNvPr id="163" name="순서도: 연결자 162"/>
            <p:cNvSpPr>
              <a:spLocks noChangeArrowheads="1"/>
            </p:cNvSpPr>
            <p:nvPr/>
          </p:nvSpPr>
          <p:spPr bwMode="auto">
            <a:xfrm>
              <a:off x="2484418" y="5060163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63" idx="0"/>
            </p:cNvCxnSpPr>
            <p:nvPr/>
          </p:nvCxnSpPr>
          <p:spPr>
            <a:xfrm rot="5400000" flipH="1" flipV="1">
              <a:off x="2339873" y="4844553"/>
              <a:ext cx="428032" cy="1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화살표 연결선 164"/>
          <p:cNvCxnSpPr>
            <a:stCxn id="301" idx="2"/>
            <a:endCxn id="182" idx="0"/>
          </p:cNvCxnSpPr>
          <p:nvPr/>
        </p:nvCxnSpPr>
        <p:spPr>
          <a:xfrm rot="5400000">
            <a:off x="5061738" y="3095616"/>
            <a:ext cx="1055697" cy="230189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301" idx="2"/>
            <a:endCxn id="183" idx="0"/>
          </p:cNvCxnSpPr>
          <p:nvPr/>
        </p:nvCxnSpPr>
        <p:spPr>
          <a:xfrm rot="5400000">
            <a:off x="5579664" y="3613542"/>
            <a:ext cx="1055697" cy="12660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301" idx="2"/>
            <a:endCxn id="184" idx="0"/>
          </p:cNvCxnSpPr>
          <p:nvPr/>
        </p:nvCxnSpPr>
        <p:spPr>
          <a:xfrm rot="5400000">
            <a:off x="6097192" y="4131070"/>
            <a:ext cx="1055697" cy="23098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7"/>
          <p:cNvSpPr txBox="1">
            <a:spLocks noChangeArrowheads="1"/>
          </p:cNvSpPr>
          <p:nvPr/>
        </p:nvSpPr>
        <p:spPr bwMode="auto">
          <a:xfrm rot="19875827">
            <a:off x="840069" y="4306102"/>
            <a:ext cx="1033462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sp>
        <p:nvSpPr>
          <p:cNvPr id="172" name="TextBox 178"/>
          <p:cNvSpPr txBox="1">
            <a:spLocks noChangeArrowheads="1"/>
          </p:cNvSpPr>
          <p:nvPr/>
        </p:nvSpPr>
        <p:spPr bwMode="auto">
          <a:xfrm>
            <a:off x="1412847" y="4774411"/>
            <a:ext cx="83116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173" name="TextBox 179"/>
          <p:cNvSpPr txBox="1">
            <a:spLocks noChangeArrowheads="1"/>
          </p:cNvSpPr>
          <p:nvPr/>
        </p:nvSpPr>
        <p:spPr bwMode="auto">
          <a:xfrm>
            <a:off x="2484417" y="4702973"/>
            <a:ext cx="717635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 smtClean="0"/>
              <a:t>정보</a:t>
            </a:r>
            <a:endParaRPr kumimoji="0" lang="ko-KR" altLang="en-US" sz="1300" b="1" dirty="0"/>
          </a:p>
        </p:txBody>
      </p:sp>
      <p:sp>
        <p:nvSpPr>
          <p:cNvPr id="174" name="TextBox 180"/>
          <p:cNvSpPr txBox="1">
            <a:spLocks noChangeArrowheads="1"/>
          </p:cNvSpPr>
          <p:nvPr/>
        </p:nvSpPr>
        <p:spPr bwMode="auto">
          <a:xfrm>
            <a:off x="3270235" y="4774411"/>
            <a:ext cx="6882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sp>
        <p:nvSpPr>
          <p:cNvPr id="176" name="직사각형 175"/>
          <p:cNvSpPr>
            <a:spLocks noChangeArrowheads="1"/>
          </p:cNvSpPr>
          <p:nvPr/>
        </p:nvSpPr>
        <p:spPr bwMode="auto">
          <a:xfrm>
            <a:off x="4770433" y="148826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smtClean="0"/>
              <a:t>은행원 </a:t>
            </a:r>
            <a:r>
              <a:rPr lang="ko-KR" altLang="en-US" sz="1500" b="1" dirty="0" smtClean="0"/>
              <a:t>관</a:t>
            </a:r>
            <a:r>
              <a:rPr kumimoji="0" lang="ko-KR" altLang="en-US" sz="1500" b="1" dirty="0" smtClean="0"/>
              <a:t>리</a:t>
            </a:r>
            <a:endParaRPr kumimoji="0" lang="ko-KR" altLang="en-US" sz="1500" b="1" dirty="0"/>
          </a:p>
        </p:txBody>
      </p:sp>
      <p:sp>
        <p:nvSpPr>
          <p:cNvPr id="177" name="다이아몬드 176"/>
          <p:cNvSpPr>
            <a:spLocks noChangeArrowheads="1"/>
          </p:cNvSpPr>
          <p:nvPr/>
        </p:nvSpPr>
        <p:spPr bwMode="auto">
          <a:xfrm>
            <a:off x="5097458" y="1910538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sp>
        <p:nvSpPr>
          <p:cNvPr id="178" name="직사각형 177"/>
          <p:cNvSpPr>
            <a:spLocks noChangeArrowheads="1"/>
          </p:cNvSpPr>
          <p:nvPr/>
        </p:nvSpPr>
        <p:spPr bwMode="auto">
          <a:xfrm>
            <a:off x="3055392" y="3058300"/>
            <a:ext cx="1308100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smtClean="0"/>
              <a:t>은행원 </a:t>
            </a:r>
            <a:r>
              <a:rPr kumimoji="0" lang="ko-KR" altLang="en-US" sz="1500" b="1" dirty="0" smtClean="0"/>
              <a:t>등록</a:t>
            </a:r>
            <a:endParaRPr kumimoji="0" lang="ko-KR" altLang="en-US" sz="1500" b="1" dirty="0"/>
          </a:p>
        </p:txBody>
      </p:sp>
      <p:sp>
        <p:nvSpPr>
          <p:cNvPr id="179" name="직사각형 178"/>
          <p:cNvSpPr>
            <a:spLocks noChangeArrowheads="1"/>
          </p:cNvSpPr>
          <p:nvPr/>
        </p:nvSpPr>
        <p:spPr bwMode="auto">
          <a:xfrm>
            <a:off x="198401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smtClean="0"/>
              <a:t>은행원 </a:t>
            </a:r>
            <a:r>
              <a:rPr kumimoji="0" lang="ko-KR" altLang="en-US" sz="1500" b="1" dirty="0" smtClean="0"/>
              <a:t>정보입력</a:t>
            </a:r>
            <a:endParaRPr kumimoji="0" lang="ko-KR" altLang="en-US" sz="1500" b="1" dirty="0"/>
          </a:p>
        </p:txBody>
      </p:sp>
      <p:sp>
        <p:nvSpPr>
          <p:cNvPr id="180" name="직사각형 179"/>
          <p:cNvSpPr>
            <a:spLocks noChangeArrowheads="1"/>
          </p:cNvSpPr>
          <p:nvPr/>
        </p:nvSpPr>
        <p:spPr bwMode="auto">
          <a:xfrm>
            <a:off x="1244564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가입여부</a:t>
            </a:r>
            <a:endParaRPr kumimoji="0" lang="en-US" altLang="ko-KR" sz="1500" b="1" dirty="0"/>
          </a:p>
          <a:p>
            <a:pPr algn="ctr" defTabSz="955675"/>
            <a:r>
              <a:rPr kumimoji="0" lang="ko-KR" altLang="en-US" sz="1500" b="1" dirty="0"/>
              <a:t>확인</a:t>
            </a:r>
          </a:p>
        </p:txBody>
      </p:sp>
      <p:sp>
        <p:nvSpPr>
          <p:cNvPr id="181" name="직사각형 180"/>
          <p:cNvSpPr>
            <a:spLocks noChangeArrowheads="1"/>
          </p:cNvSpPr>
          <p:nvPr/>
        </p:nvSpPr>
        <p:spPr bwMode="auto">
          <a:xfrm>
            <a:off x="2290726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smtClean="0"/>
              <a:t>은행원 </a:t>
            </a:r>
            <a:r>
              <a:rPr kumimoji="0" lang="ko-KR" altLang="en-US" sz="1500" b="1" dirty="0" smtClean="0"/>
              <a:t>저장</a:t>
            </a:r>
            <a:endParaRPr kumimoji="0" lang="ko-KR" altLang="en-US" sz="1500" b="1" dirty="0"/>
          </a:p>
        </p:txBody>
      </p:sp>
      <p:sp>
        <p:nvSpPr>
          <p:cNvPr id="182" name="직사각형 181"/>
          <p:cNvSpPr>
            <a:spLocks noChangeArrowheads="1"/>
          </p:cNvSpPr>
          <p:nvPr/>
        </p:nvSpPr>
        <p:spPr bwMode="auto">
          <a:xfrm>
            <a:off x="3948102" y="4774411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메뉴선택</a:t>
            </a:r>
            <a:endParaRPr kumimoji="0" lang="ko-KR" altLang="en-US" sz="1500" b="1" dirty="0"/>
          </a:p>
        </p:txBody>
      </p:sp>
      <p:sp>
        <p:nvSpPr>
          <p:cNvPr id="183" name="직사각형 182"/>
          <p:cNvSpPr>
            <a:spLocks noChangeArrowheads="1"/>
          </p:cNvSpPr>
          <p:nvPr/>
        </p:nvSpPr>
        <p:spPr bwMode="auto">
          <a:xfrm>
            <a:off x="4984747" y="4774411"/>
            <a:ext cx="979488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전화번호검색</a:t>
            </a:r>
            <a:endParaRPr kumimoji="0" lang="ko-KR" altLang="en-US" sz="1500" b="1" dirty="0"/>
          </a:p>
        </p:txBody>
      </p:sp>
      <p:sp>
        <p:nvSpPr>
          <p:cNvPr id="184" name="직사각형 183"/>
          <p:cNvSpPr>
            <a:spLocks noChangeArrowheads="1"/>
          </p:cNvSpPr>
          <p:nvPr/>
        </p:nvSpPr>
        <p:spPr bwMode="auto">
          <a:xfrm>
            <a:off x="6019804" y="4774411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이름검색</a:t>
            </a:r>
            <a:endParaRPr kumimoji="0" lang="en-US" altLang="ko-KR" sz="1500" b="1" dirty="0"/>
          </a:p>
        </p:txBody>
      </p:sp>
      <p:sp>
        <p:nvSpPr>
          <p:cNvPr id="193" name="직사각형 192"/>
          <p:cNvSpPr>
            <a:spLocks noChangeArrowheads="1"/>
          </p:cNvSpPr>
          <p:nvPr/>
        </p:nvSpPr>
        <p:spPr bwMode="auto">
          <a:xfrm>
            <a:off x="198401" y="3059899"/>
            <a:ext cx="1306513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메 </a:t>
            </a:r>
            <a:r>
              <a:rPr kumimoji="0" lang="ko-KR" altLang="en-US" sz="1500" b="1" dirty="0" err="1"/>
              <a:t>뉴</a:t>
            </a:r>
            <a:r>
              <a:rPr kumimoji="0" lang="ko-KR" altLang="en-US" sz="1500" b="1" dirty="0"/>
              <a:t> 선 </a:t>
            </a:r>
            <a:r>
              <a:rPr kumimoji="0" lang="ko-KR" altLang="en-US" sz="1500" b="1" dirty="0" err="1"/>
              <a:t>택</a:t>
            </a:r>
            <a:endParaRPr kumimoji="0" lang="ko-KR" altLang="en-US" sz="1500" b="1" dirty="0"/>
          </a:p>
        </p:txBody>
      </p:sp>
      <p:cxnSp>
        <p:nvCxnSpPr>
          <p:cNvPr id="194" name="직선 화살표 연결선 193"/>
          <p:cNvCxnSpPr>
            <a:stCxn id="177" idx="2"/>
            <a:endCxn id="193" idx="0"/>
          </p:cNvCxnSpPr>
          <p:nvPr/>
        </p:nvCxnSpPr>
        <p:spPr>
          <a:xfrm rot="5400000">
            <a:off x="2714203" y="349619"/>
            <a:ext cx="847736" cy="457282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원호 147"/>
          <p:cNvSpPr>
            <a:spLocks noChangeArrowheads="1"/>
          </p:cNvSpPr>
          <p:nvPr/>
        </p:nvSpPr>
        <p:spPr bwMode="auto">
          <a:xfrm rot="8051031">
            <a:off x="2608258" y="2631263"/>
            <a:ext cx="1333500" cy="1352550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grpSp>
        <p:nvGrpSpPr>
          <p:cNvPr id="196" name="그룹 148"/>
          <p:cNvGrpSpPr>
            <a:grpSpLocks/>
          </p:cNvGrpSpPr>
          <p:nvPr/>
        </p:nvGrpSpPr>
        <p:grpSpPr bwMode="auto">
          <a:xfrm rot="8293025">
            <a:off x="2596387" y="2319200"/>
            <a:ext cx="457200" cy="301625"/>
            <a:chOff x="555590" y="4845849"/>
            <a:chExt cx="500066" cy="357190"/>
          </a:xfrm>
        </p:grpSpPr>
        <p:sp>
          <p:nvSpPr>
            <p:cNvPr id="197" name="순서도: 연결자 196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98" name="직선 화살표 연결선 197"/>
            <p:cNvCxnSpPr>
              <a:stCxn id="197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51"/>
          <p:cNvSpPr txBox="1">
            <a:spLocks noChangeArrowheads="1"/>
          </p:cNvSpPr>
          <p:nvPr/>
        </p:nvSpPr>
        <p:spPr bwMode="auto">
          <a:xfrm rot="21235143">
            <a:off x="2140538" y="2085409"/>
            <a:ext cx="1352550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메뉴선택정보</a:t>
            </a:r>
          </a:p>
        </p:txBody>
      </p:sp>
      <p:grpSp>
        <p:nvGrpSpPr>
          <p:cNvPr id="200" name="그룹 63"/>
          <p:cNvGrpSpPr>
            <a:grpSpLocks/>
          </p:cNvGrpSpPr>
          <p:nvPr/>
        </p:nvGrpSpPr>
        <p:grpSpPr bwMode="auto">
          <a:xfrm rot="16200000">
            <a:off x="5622670" y="2391982"/>
            <a:ext cx="361950" cy="458787"/>
            <a:chOff x="5484812" y="5131603"/>
            <a:chExt cx="428631" cy="500065"/>
          </a:xfrm>
        </p:grpSpPr>
        <p:sp>
          <p:nvSpPr>
            <p:cNvPr id="201" name="순서도: 연결자 200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sz="1500" b="1">
                <a:solidFill>
                  <a:srgbClr val="FFFFFF"/>
                </a:solidFill>
              </a:endParaRPr>
            </a:p>
          </p:txBody>
        </p:sp>
        <p:cxnSp>
          <p:nvCxnSpPr>
            <p:cNvPr id="202" name="직선 화살표 연결선 201"/>
            <p:cNvCxnSpPr>
              <a:stCxn id="201" idx="7"/>
            </p:cNvCxnSpPr>
            <p:nvPr/>
          </p:nvCxnSpPr>
          <p:spPr>
            <a:xfrm rot="5400000" flipH="1" flipV="1">
              <a:off x="5570319" y="5160806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159"/>
          <p:cNvSpPr txBox="1">
            <a:spLocks noChangeArrowheads="1"/>
          </p:cNvSpPr>
          <p:nvPr/>
        </p:nvSpPr>
        <p:spPr bwMode="auto">
          <a:xfrm>
            <a:off x="5271791" y="2574917"/>
            <a:ext cx="7130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cxnSp>
        <p:nvCxnSpPr>
          <p:cNvPr id="212" name="직선 화살표 연결선 211"/>
          <p:cNvCxnSpPr>
            <a:stCxn id="177" idx="2"/>
            <a:endCxn id="213" idx="0"/>
          </p:cNvCxnSpPr>
          <p:nvPr/>
        </p:nvCxnSpPr>
        <p:spPr>
          <a:xfrm rot="16200000" flipH="1">
            <a:off x="7131451" y="505195"/>
            <a:ext cx="847736" cy="426167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>
            <a:spLocks noChangeArrowheads="1"/>
          </p:cNvSpPr>
          <p:nvPr/>
        </p:nvSpPr>
        <p:spPr bwMode="auto">
          <a:xfrm>
            <a:off x="8770961" y="3059899"/>
            <a:ext cx="18303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은행원 </a:t>
            </a:r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</a:t>
            </a:r>
          </a:p>
        </p:txBody>
      </p:sp>
      <p:sp>
        <p:nvSpPr>
          <p:cNvPr id="214" name="TextBox 138"/>
          <p:cNvSpPr txBox="1">
            <a:spLocks noChangeArrowheads="1"/>
          </p:cNvSpPr>
          <p:nvPr/>
        </p:nvSpPr>
        <p:spPr bwMode="auto">
          <a:xfrm>
            <a:off x="7556515" y="2059767"/>
            <a:ext cx="78581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grpSp>
        <p:nvGrpSpPr>
          <p:cNvPr id="215" name="그룹 63"/>
          <p:cNvGrpSpPr>
            <a:grpSpLocks/>
          </p:cNvGrpSpPr>
          <p:nvPr/>
        </p:nvGrpSpPr>
        <p:grpSpPr bwMode="auto">
          <a:xfrm rot="3813341">
            <a:off x="7357375" y="2279360"/>
            <a:ext cx="361950" cy="457200"/>
            <a:chOff x="5484812" y="5131603"/>
            <a:chExt cx="428631" cy="500065"/>
          </a:xfrm>
        </p:grpSpPr>
        <p:sp>
          <p:nvSpPr>
            <p:cNvPr id="216" name="순서도: 연결자 143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17" name="직선 화살표 연결선 144"/>
            <p:cNvCxnSpPr/>
            <p:nvPr/>
          </p:nvCxnSpPr>
          <p:spPr>
            <a:xfrm rot="5400000" flipH="1" flipV="1">
              <a:off x="5568945" y="5164955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제목 1"/>
          <p:cNvSpPr txBox="1">
            <a:spLocks/>
          </p:cNvSpPr>
          <p:nvPr/>
        </p:nvSpPr>
        <p:spPr>
          <a:xfrm>
            <a:off x="627029" y="345255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pPr marL="0" marR="0" lvl="0" indent="0" algn="ctr" defTabSz="108265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200" dirty="0" smtClean="0">
                <a:latin typeface="+mj-lt"/>
                <a:ea typeface="+mj-ea"/>
                <a:cs typeface="+mj-cs"/>
              </a:rPr>
              <a:t>2. </a:t>
            </a:r>
            <a:r>
              <a:rPr lang="ko-KR" altLang="en-US" sz="5200" dirty="0" smtClean="0">
                <a:latin typeface="+mj-lt"/>
                <a:ea typeface="+mj-ea"/>
                <a:cs typeface="+mj-cs"/>
              </a:rPr>
              <a:t>은  행  원</a:t>
            </a:r>
            <a:r>
              <a:rPr kumimoji="0" lang="ko-KR" alt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관  리</a:t>
            </a:r>
            <a:r>
              <a:rPr kumimoji="0" lang="en-US" altLang="ko-KR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ko-KR" altLang="en-US" sz="5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95" name="그룹 148"/>
          <p:cNvGrpSpPr>
            <a:grpSpLocks/>
          </p:cNvGrpSpPr>
          <p:nvPr/>
        </p:nvGrpSpPr>
        <p:grpSpPr bwMode="auto">
          <a:xfrm rot="7570670">
            <a:off x="4931115" y="4039904"/>
            <a:ext cx="457200" cy="301625"/>
            <a:chOff x="555590" y="4845849"/>
            <a:chExt cx="500066" cy="357190"/>
          </a:xfrm>
        </p:grpSpPr>
        <p:sp>
          <p:nvSpPr>
            <p:cNvPr id="296" name="순서도: 연결자 295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97" name="직선 화살표 연결선 296"/>
            <p:cNvCxnSpPr>
              <a:stCxn id="296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151"/>
          <p:cNvSpPr txBox="1">
            <a:spLocks noChangeArrowheads="1"/>
          </p:cNvSpPr>
          <p:nvPr/>
        </p:nvSpPr>
        <p:spPr bwMode="auto">
          <a:xfrm rot="20271674">
            <a:off x="4497990" y="3799923"/>
            <a:ext cx="1352550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메뉴선택정보</a:t>
            </a:r>
          </a:p>
        </p:txBody>
      </p:sp>
      <p:sp>
        <p:nvSpPr>
          <p:cNvPr id="299" name="원호 147"/>
          <p:cNvSpPr>
            <a:spLocks noChangeArrowheads="1"/>
          </p:cNvSpPr>
          <p:nvPr/>
        </p:nvSpPr>
        <p:spPr bwMode="auto">
          <a:xfrm rot="9317228">
            <a:off x="6158663" y="3310084"/>
            <a:ext cx="1010870" cy="711063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301" name="다이아몬드 300"/>
          <p:cNvSpPr>
            <a:spLocks noChangeArrowheads="1"/>
          </p:cNvSpPr>
          <p:nvPr/>
        </p:nvSpPr>
        <p:spPr bwMode="auto">
          <a:xfrm>
            <a:off x="6413507" y="3417089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cxnSp>
        <p:nvCxnSpPr>
          <p:cNvPr id="312" name="직선 화살표 연결선 311"/>
          <p:cNvCxnSpPr>
            <a:stCxn id="184" idx="2"/>
            <a:endCxn id="325" idx="0"/>
          </p:cNvCxnSpPr>
          <p:nvPr/>
        </p:nvCxnSpPr>
        <p:spPr>
          <a:xfrm rot="16200000" flipH="1">
            <a:off x="6127758" y="5713429"/>
            <a:ext cx="2085977" cy="132239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184" idx="2"/>
            <a:endCxn id="324" idx="0"/>
          </p:cNvCxnSpPr>
          <p:nvPr/>
        </p:nvCxnSpPr>
        <p:spPr>
          <a:xfrm rot="16200000" flipH="1">
            <a:off x="5556651" y="6284536"/>
            <a:ext cx="2085977" cy="18018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184" idx="2"/>
            <a:endCxn id="326" idx="0"/>
          </p:cNvCxnSpPr>
          <p:nvPr/>
        </p:nvCxnSpPr>
        <p:spPr>
          <a:xfrm rot="16200000" flipH="1">
            <a:off x="6663543" y="5177644"/>
            <a:ext cx="2085977" cy="239396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그룹 68"/>
          <p:cNvGrpSpPr>
            <a:grpSpLocks/>
          </p:cNvGrpSpPr>
          <p:nvPr/>
        </p:nvGrpSpPr>
        <p:grpSpPr bwMode="auto">
          <a:xfrm rot="17731271">
            <a:off x="7248290" y="6701177"/>
            <a:ext cx="327025" cy="482600"/>
            <a:chOff x="6342073" y="5060163"/>
            <a:chExt cx="357186" cy="571503"/>
          </a:xfrm>
        </p:grpSpPr>
        <p:sp>
          <p:nvSpPr>
            <p:cNvPr id="316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17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그룹 63"/>
          <p:cNvGrpSpPr>
            <a:grpSpLocks/>
          </p:cNvGrpSpPr>
          <p:nvPr/>
        </p:nvGrpSpPr>
        <p:grpSpPr bwMode="auto">
          <a:xfrm rot="18735896">
            <a:off x="6291247" y="6422001"/>
            <a:ext cx="392112" cy="422275"/>
            <a:chOff x="5484812" y="5131603"/>
            <a:chExt cx="428631" cy="500065"/>
          </a:xfrm>
        </p:grpSpPr>
        <p:sp>
          <p:nvSpPr>
            <p:cNvPr id="319" name="순서도: 연결자 318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20" name="직선 화살표 연결선 319"/>
            <p:cNvCxnSpPr>
              <a:stCxn id="319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TextBox 181"/>
          <p:cNvSpPr txBox="1">
            <a:spLocks noChangeArrowheads="1"/>
          </p:cNvSpPr>
          <p:nvPr/>
        </p:nvSpPr>
        <p:spPr bwMode="auto">
          <a:xfrm>
            <a:off x="5984879" y="6488923"/>
            <a:ext cx="512367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322" name="TextBox 183"/>
          <p:cNvSpPr txBox="1">
            <a:spLocks noChangeArrowheads="1"/>
          </p:cNvSpPr>
          <p:nvPr/>
        </p:nvSpPr>
        <p:spPr bwMode="auto">
          <a:xfrm>
            <a:off x="7842267" y="6774675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323" name="TextBox 69"/>
          <p:cNvSpPr txBox="1">
            <a:spLocks noChangeArrowheads="1"/>
          </p:cNvSpPr>
          <p:nvPr/>
        </p:nvSpPr>
        <p:spPr bwMode="auto">
          <a:xfrm>
            <a:off x="6913573" y="6846113"/>
            <a:ext cx="493108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324" name="직사각형 323"/>
          <p:cNvSpPr>
            <a:spLocks noChangeArrowheads="1"/>
          </p:cNvSpPr>
          <p:nvPr/>
        </p:nvSpPr>
        <p:spPr bwMode="auto">
          <a:xfrm>
            <a:off x="6199193" y="7417617"/>
            <a:ext cx="981075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이름입력</a:t>
            </a:r>
            <a:endParaRPr kumimoji="0" lang="ko-KR" altLang="en-US" sz="1300" b="1" dirty="0"/>
          </a:p>
        </p:txBody>
      </p:sp>
      <p:sp>
        <p:nvSpPr>
          <p:cNvPr id="325" name="직사각형 324"/>
          <p:cNvSpPr>
            <a:spLocks noChangeArrowheads="1"/>
          </p:cNvSpPr>
          <p:nvPr/>
        </p:nvSpPr>
        <p:spPr bwMode="auto">
          <a:xfrm>
            <a:off x="7307275" y="7417617"/>
            <a:ext cx="9794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/>
              <a:t>가입여부확인</a:t>
            </a:r>
          </a:p>
        </p:txBody>
      </p:sp>
      <p:sp>
        <p:nvSpPr>
          <p:cNvPr id="326" name="직사각형 325"/>
          <p:cNvSpPr>
            <a:spLocks noChangeArrowheads="1"/>
          </p:cNvSpPr>
          <p:nvPr/>
        </p:nvSpPr>
        <p:spPr bwMode="auto">
          <a:xfrm>
            <a:off x="8413771" y="7417617"/>
            <a:ext cx="979487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smtClean="0"/>
              <a:t>은행원   </a:t>
            </a:r>
            <a:r>
              <a:rPr kumimoji="0" lang="ko-KR" altLang="en-US" sz="1300" b="1" dirty="0" smtClean="0"/>
              <a:t>정보출력</a:t>
            </a:r>
            <a:endParaRPr kumimoji="0" lang="en-US" altLang="ko-KR" sz="1300" b="1" dirty="0"/>
          </a:p>
        </p:txBody>
      </p:sp>
      <p:grpSp>
        <p:nvGrpSpPr>
          <p:cNvPr id="327" name="그룹 131"/>
          <p:cNvGrpSpPr>
            <a:grpSpLocks/>
          </p:cNvGrpSpPr>
          <p:nvPr/>
        </p:nvGrpSpPr>
        <p:grpSpPr bwMode="auto">
          <a:xfrm rot="1409565">
            <a:off x="7454809" y="6781864"/>
            <a:ext cx="457200" cy="301625"/>
            <a:chOff x="555590" y="4845849"/>
            <a:chExt cx="500066" cy="357190"/>
          </a:xfrm>
        </p:grpSpPr>
        <p:sp>
          <p:nvSpPr>
            <p:cNvPr id="328" name="순서도: 연결자 327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29" name="직선 화살표 연결선 328"/>
            <p:cNvCxnSpPr>
              <a:stCxn id="328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그룹 68"/>
          <p:cNvGrpSpPr>
            <a:grpSpLocks/>
          </p:cNvGrpSpPr>
          <p:nvPr/>
        </p:nvGrpSpPr>
        <p:grpSpPr bwMode="auto">
          <a:xfrm rot="16702573">
            <a:off x="8327309" y="6658056"/>
            <a:ext cx="327025" cy="482600"/>
            <a:chOff x="6342073" y="5060163"/>
            <a:chExt cx="357186" cy="571503"/>
          </a:xfrm>
        </p:grpSpPr>
        <p:sp>
          <p:nvSpPr>
            <p:cNvPr id="331" name="순서도: 연결자 330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32" name="직선 화살표 연결선 331"/>
            <p:cNvCxnSpPr>
              <a:stCxn id="331" idx="4"/>
            </p:cNvCxnSpPr>
            <p:nvPr/>
          </p:nvCxnSpPr>
          <p:spPr>
            <a:xfrm rot="5400000">
              <a:off x="6256499" y="5284676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TextBox 69"/>
          <p:cNvSpPr txBox="1">
            <a:spLocks noChangeArrowheads="1"/>
          </p:cNvSpPr>
          <p:nvPr/>
        </p:nvSpPr>
        <p:spPr bwMode="auto">
          <a:xfrm>
            <a:off x="8556647" y="6560361"/>
            <a:ext cx="564489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en-US" altLang="ko-KR" sz="1300" b="1" dirty="0" smtClean="0"/>
          </a:p>
        </p:txBody>
      </p:sp>
      <p:sp>
        <p:nvSpPr>
          <p:cNvPr id="334" name="TextBox 138"/>
          <p:cNvSpPr txBox="1">
            <a:spLocks noChangeArrowheads="1"/>
          </p:cNvSpPr>
          <p:nvPr/>
        </p:nvSpPr>
        <p:spPr bwMode="auto">
          <a:xfrm>
            <a:off x="7985143" y="5988857"/>
            <a:ext cx="71438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grpSp>
        <p:nvGrpSpPr>
          <p:cNvPr id="335" name="그룹 63"/>
          <p:cNvGrpSpPr>
            <a:grpSpLocks/>
          </p:cNvGrpSpPr>
          <p:nvPr/>
        </p:nvGrpSpPr>
        <p:grpSpPr bwMode="auto">
          <a:xfrm rot="16359225">
            <a:off x="7747016" y="6226984"/>
            <a:ext cx="361950" cy="457200"/>
            <a:chOff x="5484812" y="5131603"/>
            <a:chExt cx="428631" cy="500065"/>
          </a:xfrm>
        </p:grpSpPr>
        <p:sp>
          <p:nvSpPr>
            <p:cNvPr id="336" name="순서도: 연결자 335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37" name="직선 화살표 연결선 336"/>
            <p:cNvCxnSpPr>
              <a:stCxn id="336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직선 화살표 연결선 347"/>
          <p:cNvCxnSpPr>
            <a:stCxn id="183" idx="2"/>
            <a:endCxn id="361" idx="0"/>
          </p:cNvCxnSpPr>
          <p:nvPr/>
        </p:nvCxnSpPr>
        <p:spPr>
          <a:xfrm rot="5400000">
            <a:off x="3628222" y="5571347"/>
            <a:ext cx="2085977" cy="160656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/>
          <p:cNvCxnSpPr>
            <a:stCxn id="183" idx="2"/>
            <a:endCxn id="360" idx="0"/>
          </p:cNvCxnSpPr>
          <p:nvPr/>
        </p:nvCxnSpPr>
        <p:spPr>
          <a:xfrm rot="5400000">
            <a:off x="3074578" y="5017703"/>
            <a:ext cx="2085977" cy="271385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183" idx="2"/>
            <a:endCxn id="362" idx="0"/>
          </p:cNvCxnSpPr>
          <p:nvPr/>
        </p:nvCxnSpPr>
        <p:spPr>
          <a:xfrm rot="5400000">
            <a:off x="4181470" y="6124595"/>
            <a:ext cx="2085977" cy="50006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68"/>
          <p:cNvGrpSpPr>
            <a:grpSpLocks/>
          </p:cNvGrpSpPr>
          <p:nvPr/>
        </p:nvGrpSpPr>
        <p:grpSpPr bwMode="auto">
          <a:xfrm rot="216899">
            <a:off x="3928066" y="6713066"/>
            <a:ext cx="327025" cy="482600"/>
            <a:chOff x="6342073" y="5060163"/>
            <a:chExt cx="357186" cy="571503"/>
          </a:xfrm>
        </p:grpSpPr>
        <p:sp>
          <p:nvSpPr>
            <p:cNvPr id="352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53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그룹 63"/>
          <p:cNvGrpSpPr>
            <a:grpSpLocks/>
          </p:cNvGrpSpPr>
          <p:nvPr/>
        </p:nvGrpSpPr>
        <p:grpSpPr bwMode="auto">
          <a:xfrm rot="666065">
            <a:off x="3142357" y="6574209"/>
            <a:ext cx="392112" cy="422275"/>
            <a:chOff x="5484812" y="5131603"/>
            <a:chExt cx="428631" cy="500065"/>
          </a:xfrm>
        </p:grpSpPr>
        <p:sp>
          <p:nvSpPr>
            <p:cNvPr id="355" name="순서도: 연결자 354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56" name="직선 화살표 연결선 355"/>
            <p:cNvCxnSpPr>
              <a:stCxn id="355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181"/>
          <p:cNvSpPr txBox="1">
            <a:spLocks noChangeArrowheads="1"/>
          </p:cNvSpPr>
          <p:nvPr/>
        </p:nvSpPr>
        <p:spPr bwMode="auto">
          <a:xfrm>
            <a:off x="2841607" y="6417485"/>
            <a:ext cx="51236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358" name="TextBox 183"/>
          <p:cNvSpPr txBox="1">
            <a:spLocks noChangeArrowheads="1"/>
          </p:cNvSpPr>
          <p:nvPr/>
        </p:nvSpPr>
        <p:spPr bwMode="auto">
          <a:xfrm>
            <a:off x="4341805" y="6846113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359" name="TextBox 69"/>
          <p:cNvSpPr txBox="1">
            <a:spLocks noChangeArrowheads="1"/>
          </p:cNvSpPr>
          <p:nvPr/>
        </p:nvSpPr>
        <p:spPr bwMode="auto">
          <a:xfrm>
            <a:off x="3413111" y="6774675"/>
            <a:ext cx="49310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360" name="직사각형 359"/>
          <p:cNvSpPr>
            <a:spLocks noChangeArrowheads="1"/>
          </p:cNvSpPr>
          <p:nvPr/>
        </p:nvSpPr>
        <p:spPr bwMode="auto">
          <a:xfrm>
            <a:off x="2270103" y="7417617"/>
            <a:ext cx="981075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/>
              <a:t>전화 번호</a:t>
            </a:r>
            <a:endParaRPr kumimoji="0" lang="en-US" altLang="ko-KR" sz="1300" b="1"/>
          </a:p>
          <a:p>
            <a:pPr algn="ctr" defTabSz="955675"/>
            <a:r>
              <a:rPr kumimoji="0" lang="ko-KR" altLang="en-US" sz="1300" b="1"/>
              <a:t>입력</a:t>
            </a:r>
          </a:p>
        </p:txBody>
      </p:sp>
      <p:sp>
        <p:nvSpPr>
          <p:cNvPr id="361" name="직사각형 360"/>
          <p:cNvSpPr>
            <a:spLocks noChangeArrowheads="1"/>
          </p:cNvSpPr>
          <p:nvPr/>
        </p:nvSpPr>
        <p:spPr bwMode="auto">
          <a:xfrm>
            <a:off x="3378185" y="7417617"/>
            <a:ext cx="9794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/>
              <a:t>가입여부확인</a:t>
            </a:r>
          </a:p>
        </p:txBody>
      </p:sp>
      <p:sp>
        <p:nvSpPr>
          <p:cNvPr id="362" name="직사각형 361"/>
          <p:cNvSpPr>
            <a:spLocks noChangeArrowheads="1"/>
          </p:cNvSpPr>
          <p:nvPr/>
        </p:nvSpPr>
        <p:spPr bwMode="auto">
          <a:xfrm>
            <a:off x="4484681" y="7417617"/>
            <a:ext cx="979487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smtClean="0"/>
              <a:t>은행원   </a:t>
            </a:r>
            <a:r>
              <a:rPr kumimoji="0" lang="ko-KR" altLang="en-US" sz="1300" b="1" dirty="0" smtClean="0"/>
              <a:t>정보</a:t>
            </a:r>
            <a:r>
              <a:rPr lang="ko-KR" altLang="en-US" sz="1300" b="1" dirty="0"/>
              <a:t>출</a:t>
            </a:r>
            <a:r>
              <a:rPr kumimoji="0" lang="ko-KR" altLang="en-US" sz="1300" b="1" dirty="0" smtClean="0"/>
              <a:t>력</a:t>
            </a:r>
            <a:endParaRPr kumimoji="0" lang="en-US" altLang="ko-KR" sz="1300" b="1" dirty="0"/>
          </a:p>
        </p:txBody>
      </p:sp>
      <p:grpSp>
        <p:nvGrpSpPr>
          <p:cNvPr id="363" name="그룹 131"/>
          <p:cNvGrpSpPr>
            <a:grpSpLocks/>
          </p:cNvGrpSpPr>
          <p:nvPr/>
        </p:nvGrpSpPr>
        <p:grpSpPr bwMode="auto">
          <a:xfrm rot="5720108">
            <a:off x="4144058" y="6796140"/>
            <a:ext cx="457200" cy="301625"/>
            <a:chOff x="555590" y="4845849"/>
            <a:chExt cx="500066" cy="357190"/>
          </a:xfrm>
        </p:grpSpPr>
        <p:sp>
          <p:nvSpPr>
            <p:cNvPr id="364" name="순서도: 연결자 363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65" name="직선 화살표 연결선 364"/>
            <p:cNvCxnSpPr>
              <a:stCxn id="364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TextBox 138"/>
          <p:cNvSpPr txBox="1">
            <a:spLocks noChangeArrowheads="1"/>
          </p:cNvSpPr>
          <p:nvPr/>
        </p:nvSpPr>
        <p:spPr bwMode="auto">
          <a:xfrm>
            <a:off x="5413375" y="5917419"/>
            <a:ext cx="71438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grpSp>
        <p:nvGrpSpPr>
          <p:cNvPr id="371" name="그룹 63"/>
          <p:cNvGrpSpPr>
            <a:grpSpLocks/>
          </p:cNvGrpSpPr>
          <p:nvPr/>
        </p:nvGrpSpPr>
        <p:grpSpPr bwMode="auto">
          <a:xfrm rot="19904892">
            <a:off x="5206009" y="5900385"/>
            <a:ext cx="361950" cy="457200"/>
            <a:chOff x="5484812" y="5131603"/>
            <a:chExt cx="428631" cy="500065"/>
          </a:xfrm>
        </p:grpSpPr>
        <p:sp>
          <p:nvSpPr>
            <p:cNvPr id="372" name="순서도: 연결자 371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73" name="직선 화살표 연결선 372"/>
            <p:cNvCxnSpPr>
              <a:stCxn id="372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그룹 68"/>
          <p:cNvGrpSpPr>
            <a:grpSpLocks/>
          </p:cNvGrpSpPr>
          <p:nvPr/>
        </p:nvGrpSpPr>
        <p:grpSpPr bwMode="auto">
          <a:xfrm rot="20343703">
            <a:off x="5060181" y="6674299"/>
            <a:ext cx="327025" cy="482600"/>
            <a:chOff x="6342073" y="5060163"/>
            <a:chExt cx="357186" cy="571503"/>
          </a:xfrm>
        </p:grpSpPr>
        <p:sp>
          <p:nvSpPr>
            <p:cNvPr id="382" name="순서도: 연결자 381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83" name="직선 화살표 연결선 382"/>
            <p:cNvCxnSpPr>
              <a:stCxn id="382" idx="4"/>
            </p:cNvCxnSpPr>
            <p:nvPr/>
          </p:nvCxnSpPr>
          <p:spPr>
            <a:xfrm rot="5400000">
              <a:off x="6256499" y="5284676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TextBox 69"/>
          <p:cNvSpPr txBox="1">
            <a:spLocks noChangeArrowheads="1"/>
          </p:cNvSpPr>
          <p:nvPr/>
        </p:nvSpPr>
        <p:spPr bwMode="auto">
          <a:xfrm>
            <a:off x="5270499" y="6703237"/>
            <a:ext cx="564489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385" name="TextBox 138"/>
          <p:cNvSpPr txBox="1">
            <a:spLocks noChangeArrowheads="1"/>
          </p:cNvSpPr>
          <p:nvPr/>
        </p:nvSpPr>
        <p:spPr bwMode="auto">
          <a:xfrm>
            <a:off x="5984879" y="4345783"/>
            <a:ext cx="71438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smtClean="0"/>
              <a:t>은행원</a:t>
            </a:r>
            <a:r>
              <a:rPr kumimoji="0" lang="ko-KR" altLang="en-US" sz="1300" b="1" smtClean="0"/>
              <a:t>정보</a:t>
            </a:r>
            <a:endParaRPr kumimoji="0" lang="ko-KR" altLang="en-US" sz="1300" b="1" dirty="0"/>
          </a:p>
        </p:txBody>
      </p:sp>
      <p:grpSp>
        <p:nvGrpSpPr>
          <p:cNvPr id="386" name="그룹 63"/>
          <p:cNvGrpSpPr>
            <a:grpSpLocks/>
          </p:cNvGrpSpPr>
          <p:nvPr/>
        </p:nvGrpSpPr>
        <p:grpSpPr bwMode="auto">
          <a:xfrm rot="703898">
            <a:off x="5844050" y="4204524"/>
            <a:ext cx="361950" cy="457200"/>
            <a:chOff x="5484812" y="5131603"/>
            <a:chExt cx="428631" cy="500065"/>
          </a:xfrm>
        </p:grpSpPr>
        <p:sp>
          <p:nvSpPr>
            <p:cNvPr id="387" name="순서도: 연결자 386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88" name="직선 화살표 연결선 387"/>
            <p:cNvCxnSpPr>
              <a:stCxn id="387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138"/>
          <p:cNvSpPr txBox="1">
            <a:spLocks noChangeArrowheads="1"/>
          </p:cNvSpPr>
          <p:nvPr/>
        </p:nvSpPr>
        <p:spPr bwMode="auto">
          <a:xfrm>
            <a:off x="6770697" y="4274345"/>
            <a:ext cx="71438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은행원정보</a:t>
            </a:r>
            <a:endParaRPr kumimoji="0" lang="ko-KR" altLang="en-US" sz="1300" b="1" dirty="0"/>
          </a:p>
        </p:txBody>
      </p:sp>
      <p:grpSp>
        <p:nvGrpSpPr>
          <p:cNvPr id="390" name="그룹 63"/>
          <p:cNvGrpSpPr>
            <a:grpSpLocks/>
          </p:cNvGrpSpPr>
          <p:nvPr/>
        </p:nvGrpSpPr>
        <p:grpSpPr bwMode="auto">
          <a:xfrm rot="19855763">
            <a:off x="6563338" y="4185876"/>
            <a:ext cx="361950" cy="457200"/>
            <a:chOff x="5484812" y="5131603"/>
            <a:chExt cx="428631" cy="500065"/>
          </a:xfrm>
        </p:grpSpPr>
        <p:sp>
          <p:nvSpPr>
            <p:cNvPr id="391" name="순서도: 연결자 390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92" name="직선 화살표 연결선 391"/>
            <p:cNvCxnSpPr>
              <a:stCxn id="391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원호 147"/>
          <p:cNvSpPr>
            <a:spLocks noChangeArrowheads="1"/>
          </p:cNvSpPr>
          <p:nvPr/>
        </p:nvSpPr>
        <p:spPr bwMode="auto">
          <a:xfrm rot="8051031">
            <a:off x="4173475" y="88407"/>
            <a:ext cx="2336927" cy="2510465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142" name="슬라이드 번호 개체 틀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은  행  원  관  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화살표 연결선 4"/>
          <p:cNvCxnSpPr>
            <a:stCxn id="25" idx="2"/>
            <a:endCxn id="9" idx="0"/>
          </p:cNvCxnSpPr>
          <p:nvPr/>
        </p:nvCxnSpPr>
        <p:spPr>
          <a:xfrm rot="16200000" flipH="1">
            <a:off x="6758390" y="986211"/>
            <a:ext cx="1627201" cy="466331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5" idx="2"/>
            <a:endCxn id="8" idx="0"/>
          </p:cNvCxnSpPr>
          <p:nvPr/>
        </p:nvCxnSpPr>
        <p:spPr>
          <a:xfrm rot="16200000" flipH="1">
            <a:off x="5651498" y="2093103"/>
            <a:ext cx="1627201" cy="244952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186"/>
          <p:cNvSpPr>
            <a:spLocks noChangeArrowheads="1"/>
          </p:cNvSpPr>
          <p:nvPr/>
        </p:nvSpPr>
        <p:spPr bwMode="auto">
          <a:xfrm rot="7276329">
            <a:off x="4591655" y="873159"/>
            <a:ext cx="2214944" cy="2230291"/>
          </a:xfrm>
          <a:custGeom>
            <a:avLst/>
            <a:gdLst>
              <a:gd name="T0" fmla="*/ 452374 w 904747"/>
              <a:gd name="T1" fmla="*/ 0 h 1003337"/>
              <a:gd name="T2" fmla="*/ 452374 w 904747"/>
              <a:gd name="T3" fmla="*/ 501669 h 1003337"/>
              <a:gd name="T4" fmla="*/ 904747 w 904747"/>
              <a:gd name="T5" fmla="*/ 501669 h 1003337"/>
              <a:gd name="T6" fmla="*/ 11796480 60000 65536"/>
              <a:gd name="T7" fmla="*/ 11796480 60000 65536"/>
              <a:gd name="T8" fmla="*/ 5898240 60000 65536"/>
              <a:gd name="T9" fmla="*/ 452374 w 904747"/>
              <a:gd name="T10" fmla="*/ 0 h 1003337"/>
              <a:gd name="T11" fmla="*/ 904747 w 904747"/>
              <a:gd name="T12" fmla="*/ 501669 h 1003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747" h="1003337" stroke="0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  <a:lnTo>
                  <a:pt x="452374" y="501669"/>
                </a:lnTo>
                <a:close/>
              </a:path>
              <a:path w="904747" h="1003337" fill="none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7244574" y="4131469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은행원 </a:t>
            </a:r>
            <a:r>
              <a:rPr kumimoji="0" lang="ko-KR" altLang="en-US" sz="1500" b="1" dirty="0" smtClean="0"/>
              <a:t>정보수정</a:t>
            </a:r>
            <a:endParaRPr kumimoji="0" lang="ko-KR" altLang="en-US" sz="1500" b="1" dirty="0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9413903" y="4131469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smtClean="0"/>
              <a:t>은행원 </a:t>
            </a:r>
            <a:r>
              <a:rPr kumimoji="0" lang="ko-KR" altLang="en-US" sz="1500" b="1" dirty="0" smtClean="0"/>
              <a:t>정보삭제</a:t>
            </a:r>
            <a:endParaRPr kumimoji="0" lang="ko-KR" altLang="en-US" sz="1500" b="1" dirty="0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5341937" y="4131469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삭제선택</a:t>
            </a:r>
            <a:endParaRPr kumimoji="0" lang="en-US" altLang="ko-KR" sz="1500" b="1" dirty="0"/>
          </a:p>
        </p:txBody>
      </p:sp>
      <p:cxnSp>
        <p:nvCxnSpPr>
          <p:cNvPr id="11" name="직선 화살표 연결선 10"/>
          <p:cNvCxnSpPr>
            <a:stCxn id="25" idx="2"/>
            <a:endCxn id="10" idx="0"/>
          </p:cNvCxnSpPr>
          <p:nvPr/>
        </p:nvCxnSpPr>
        <p:spPr>
          <a:xfrm rot="16200000" flipH="1">
            <a:off x="4722804" y="3021797"/>
            <a:ext cx="1627201" cy="5921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72"/>
          <p:cNvGrpSpPr>
            <a:grpSpLocks/>
          </p:cNvGrpSpPr>
          <p:nvPr/>
        </p:nvGrpSpPr>
        <p:grpSpPr bwMode="auto">
          <a:xfrm rot="825347">
            <a:off x="5759369" y="3441442"/>
            <a:ext cx="269875" cy="539252"/>
            <a:chOff x="6589615" y="5137998"/>
            <a:chExt cx="320850" cy="589612"/>
          </a:xfrm>
        </p:grpSpPr>
        <p:sp>
          <p:nvSpPr>
            <p:cNvPr id="13" name="순서도: 연결자 12"/>
            <p:cNvSpPr>
              <a:spLocks noChangeArrowheads="1"/>
            </p:cNvSpPr>
            <p:nvPr/>
          </p:nvSpPr>
          <p:spPr bwMode="auto"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rot="14640787" flipV="1">
              <a:off x="6386022" y="5340715"/>
              <a:ext cx="507867" cy="10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26"/>
          <p:cNvSpPr txBox="1">
            <a:spLocks noChangeArrowheads="1"/>
          </p:cNvSpPr>
          <p:nvPr/>
        </p:nvSpPr>
        <p:spPr bwMode="auto">
          <a:xfrm>
            <a:off x="5913441" y="3488527"/>
            <a:ext cx="6108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선택정보</a:t>
            </a:r>
          </a:p>
        </p:txBody>
      </p:sp>
      <p:grpSp>
        <p:nvGrpSpPr>
          <p:cNvPr id="16" name="그룹 63"/>
          <p:cNvGrpSpPr>
            <a:grpSpLocks/>
          </p:cNvGrpSpPr>
          <p:nvPr/>
        </p:nvGrpSpPr>
        <p:grpSpPr bwMode="auto">
          <a:xfrm rot="4378713">
            <a:off x="8075731" y="3142703"/>
            <a:ext cx="361950" cy="457200"/>
            <a:chOff x="5484812" y="5131603"/>
            <a:chExt cx="428631" cy="500065"/>
          </a:xfrm>
        </p:grpSpPr>
        <p:sp>
          <p:nvSpPr>
            <p:cNvPr id="17" name="순서도: 연결자 16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7" idx="7"/>
            </p:cNvCxnSpPr>
            <p:nvPr/>
          </p:nvCxnSpPr>
          <p:spPr>
            <a:xfrm rot="5400000" flipH="1" flipV="1">
              <a:off x="5570570" y="5164797"/>
              <a:ext cx="373312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65"/>
          <p:cNvSpPr txBox="1">
            <a:spLocks noChangeArrowheads="1"/>
          </p:cNvSpPr>
          <p:nvPr/>
        </p:nvSpPr>
        <p:spPr bwMode="auto">
          <a:xfrm>
            <a:off x="8270895" y="2988461"/>
            <a:ext cx="787646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dirty="0" smtClean="0"/>
              <a:t>은행원</a:t>
            </a:r>
            <a:r>
              <a:rPr kumimoji="0" lang="ko-KR" altLang="en-US" sz="1300" b="1" dirty="0" smtClean="0"/>
              <a:t>정보</a:t>
            </a:r>
            <a:endParaRPr kumimoji="0" lang="ko-KR" altLang="en-US" sz="1300" b="1" dirty="0"/>
          </a:p>
        </p:txBody>
      </p:sp>
      <p:sp>
        <p:nvSpPr>
          <p:cNvPr id="20" name="TextBox 171"/>
          <p:cNvSpPr txBox="1">
            <a:spLocks noChangeArrowheads="1"/>
          </p:cNvSpPr>
          <p:nvPr/>
        </p:nvSpPr>
        <p:spPr bwMode="auto">
          <a:xfrm>
            <a:off x="7413639" y="3488527"/>
            <a:ext cx="78581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dirty="0" smtClean="0"/>
              <a:t>은행원</a:t>
            </a:r>
            <a:r>
              <a:rPr kumimoji="0" lang="ko-KR" altLang="en-US" sz="1300" b="1" dirty="0" smtClean="0"/>
              <a:t>정보</a:t>
            </a:r>
            <a:endParaRPr kumimoji="0" lang="ko-KR" altLang="en-US" sz="1300" b="1" dirty="0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4270367" y="1845453"/>
            <a:ext cx="18303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은행원 </a:t>
            </a:r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</a:t>
            </a:r>
          </a:p>
        </p:txBody>
      </p:sp>
      <p:grpSp>
        <p:nvGrpSpPr>
          <p:cNvPr id="22" name="그룹 63"/>
          <p:cNvGrpSpPr>
            <a:grpSpLocks/>
          </p:cNvGrpSpPr>
          <p:nvPr/>
        </p:nvGrpSpPr>
        <p:grpSpPr bwMode="auto">
          <a:xfrm rot="5153470">
            <a:off x="7045808" y="3384640"/>
            <a:ext cx="361950" cy="458788"/>
            <a:chOff x="5484812" y="5131603"/>
            <a:chExt cx="428631" cy="500065"/>
          </a:xfrm>
        </p:grpSpPr>
        <p:sp>
          <p:nvSpPr>
            <p:cNvPr id="23" name="순서도: 연결자 22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3" idx="7"/>
            </p:cNvCxnSpPr>
            <p:nvPr/>
          </p:nvCxnSpPr>
          <p:spPr>
            <a:xfrm rot="5400000" flipH="1" flipV="1">
              <a:off x="5570221" y="5162699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다이아몬드 24"/>
          <p:cNvSpPr>
            <a:spLocks noChangeArrowheads="1"/>
          </p:cNvSpPr>
          <p:nvPr/>
        </p:nvSpPr>
        <p:spPr bwMode="auto">
          <a:xfrm>
            <a:off x="4913309" y="2202643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88" tIns="40444" rIns="80888" bIns="40444" anchor="ctr"/>
          <a:lstStyle/>
          <a:p>
            <a:pPr algn="ctr" defTabSz="955675"/>
            <a:endParaRPr kumimoji="0" lang="ko-KR" altLang="en-US" sz="1500" b="1">
              <a:solidFill>
                <a:srgbClr val="FFFFFF"/>
              </a:solidFill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5556251" y="6560361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비밀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번호 </a:t>
            </a:r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7127887" y="6560361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비밀번호</a:t>
            </a:r>
            <a:endParaRPr lang="en-US" altLang="ko-KR" sz="1500" b="1" dirty="0" smtClean="0"/>
          </a:p>
          <a:p>
            <a:pPr algn="ctr" defTabSz="955675"/>
            <a:r>
              <a:rPr kumimoji="0" lang="ko-KR" altLang="en-US" sz="1500" b="1" dirty="0" err="1" smtClean="0"/>
              <a:t>일치여부확인</a:t>
            </a:r>
            <a:endParaRPr kumimoji="0" lang="ko-KR" altLang="en-US" sz="1500" b="1" dirty="0"/>
          </a:p>
        </p:txBody>
      </p:sp>
      <p:cxnSp>
        <p:nvCxnSpPr>
          <p:cNvPr id="28" name="직선 화살표 연결선 27"/>
          <p:cNvCxnSpPr>
            <a:stCxn id="8" idx="2"/>
            <a:endCxn id="26" idx="0"/>
          </p:cNvCxnSpPr>
          <p:nvPr/>
        </p:nvCxnSpPr>
        <p:spPr>
          <a:xfrm rot="5400000">
            <a:off x="6036479" y="4861727"/>
            <a:ext cx="1871663" cy="152560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2"/>
            <a:endCxn id="27" idx="0"/>
          </p:cNvCxnSpPr>
          <p:nvPr/>
        </p:nvCxnSpPr>
        <p:spPr>
          <a:xfrm rot="16200000" flipH="1">
            <a:off x="6822297" y="5601513"/>
            <a:ext cx="1871663" cy="4603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8556647" y="6560361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새 비밀번호 입력</a:t>
            </a:r>
            <a:endParaRPr kumimoji="0" lang="ko-KR" altLang="en-US" sz="1500" b="1" dirty="0"/>
          </a:p>
        </p:txBody>
      </p:sp>
      <p:cxnSp>
        <p:nvCxnSpPr>
          <p:cNvPr id="31" name="직선 화살표 연결선 30"/>
          <p:cNvCxnSpPr>
            <a:stCxn id="8" idx="2"/>
            <a:endCxn id="30" idx="0"/>
          </p:cNvCxnSpPr>
          <p:nvPr/>
        </p:nvCxnSpPr>
        <p:spPr>
          <a:xfrm rot="16200000" flipH="1">
            <a:off x="7536677" y="4887133"/>
            <a:ext cx="1871663" cy="147479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148"/>
          <p:cNvGrpSpPr>
            <a:grpSpLocks/>
          </p:cNvGrpSpPr>
          <p:nvPr/>
        </p:nvGrpSpPr>
        <p:grpSpPr bwMode="auto">
          <a:xfrm rot="3080444">
            <a:off x="7693041" y="5780893"/>
            <a:ext cx="457200" cy="301625"/>
            <a:chOff x="555590" y="4845849"/>
            <a:chExt cx="500066" cy="357190"/>
          </a:xfrm>
        </p:grpSpPr>
        <p:sp>
          <p:nvSpPr>
            <p:cNvPr id="33" name="순서도: 연결자 32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3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183"/>
          <p:cNvSpPr txBox="1">
            <a:spLocks noChangeArrowheads="1"/>
          </p:cNvSpPr>
          <p:nvPr/>
        </p:nvSpPr>
        <p:spPr bwMode="auto">
          <a:xfrm>
            <a:off x="7985143" y="570310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일치 정보</a:t>
            </a:r>
            <a:endParaRPr kumimoji="0" lang="ko-KR" altLang="en-US" sz="1300" b="1" dirty="0"/>
          </a:p>
        </p:txBody>
      </p:sp>
      <p:sp>
        <p:nvSpPr>
          <p:cNvPr id="36" name="TextBox 183"/>
          <p:cNvSpPr txBox="1">
            <a:spLocks noChangeArrowheads="1"/>
          </p:cNvSpPr>
          <p:nvPr/>
        </p:nvSpPr>
        <p:spPr bwMode="auto">
          <a:xfrm>
            <a:off x="5913441" y="5560229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 </a:t>
            </a:r>
            <a:endParaRPr kumimoji="0" lang="ko-KR" altLang="en-US" sz="1300" b="1" dirty="0"/>
          </a:p>
        </p:txBody>
      </p:sp>
      <p:grpSp>
        <p:nvGrpSpPr>
          <p:cNvPr id="37" name="그룹 36"/>
          <p:cNvGrpSpPr/>
          <p:nvPr/>
        </p:nvGrpSpPr>
        <p:grpSpPr>
          <a:xfrm rot="2503014">
            <a:off x="6548029" y="5621551"/>
            <a:ext cx="120650" cy="525356"/>
            <a:chOff x="7692721" y="5202891"/>
            <a:chExt cx="120650" cy="525356"/>
          </a:xfrm>
        </p:grpSpPr>
        <p:sp>
          <p:nvSpPr>
            <p:cNvPr id="38" name="순서도: 연결자 37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10627521">
            <a:off x="7498642" y="5634446"/>
            <a:ext cx="120650" cy="525356"/>
            <a:chOff x="7692721" y="5202891"/>
            <a:chExt cx="120650" cy="525356"/>
          </a:xfrm>
        </p:grpSpPr>
        <p:sp>
          <p:nvSpPr>
            <p:cNvPr id="41" name="순서도: 연결자 40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41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183"/>
          <p:cNvSpPr txBox="1">
            <a:spLocks noChangeArrowheads="1"/>
          </p:cNvSpPr>
          <p:nvPr/>
        </p:nvSpPr>
        <p:spPr bwMode="auto">
          <a:xfrm>
            <a:off x="7056449" y="570310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 </a:t>
            </a:r>
            <a:endParaRPr kumimoji="0" lang="ko-KR" altLang="en-US" sz="1300" b="1" dirty="0"/>
          </a:p>
        </p:txBody>
      </p:sp>
      <p:sp>
        <p:nvSpPr>
          <p:cNvPr id="47" name="TextBox 183"/>
          <p:cNvSpPr txBox="1">
            <a:spLocks noChangeArrowheads="1"/>
          </p:cNvSpPr>
          <p:nvPr/>
        </p:nvSpPr>
        <p:spPr bwMode="auto">
          <a:xfrm>
            <a:off x="8985275" y="5631667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 </a:t>
            </a:r>
            <a:endParaRPr kumimoji="0" lang="ko-KR" altLang="en-US" sz="1300" b="1" dirty="0"/>
          </a:p>
        </p:txBody>
      </p:sp>
      <p:grpSp>
        <p:nvGrpSpPr>
          <p:cNvPr id="48" name="그룹 47"/>
          <p:cNvGrpSpPr/>
          <p:nvPr/>
        </p:nvGrpSpPr>
        <p:grpSpPr>
          <a:xfrm rot="19350767">
            <a:off x="8775490" y="5614135"/>
            <a:ext cx="120650" cy="525356"/>
            <a:chOff x="7692721" y="5202891"/>
            <a:chExt cx="120650" cy="525356"/>
          </a:xfrm>
        </p:grpSpPr>
        <p:sp>
          <p:nvSpPr>
            <p:cNvPr id="49" name="순서도: 연결자 48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50" name="직선 화살표 연결선 49"/>
            <p:cNvCxnSpPr>
              <a:stCxn id="49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627029" y="4060031"/>
            <a:ext cx="1071570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보안 비밀번호입력</a:t>
            </a:r>
            <a:endParaRPr kumimoji="0" lang="en-US" altLang="ko-KR" sz="1500" b="1" dirty="0"/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2627293" y="4131469"/>
            <a:ext cx="1071570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err="1" smtClean="0"/>
              <a:t>보안비밀번호일치여부확인</a:t>
            </a:r>
            <a:endParaRPr kumimoji="0" lang="en-US" altLang="ko-KR" sz="1500" b="1" dirty="0"/>
          </a:p>
        </p:txBody>
      </p:sp>
      <p:cxnSp>
        <p:nvCxnSpPr>
          <p:cNvPr id="74" name="직선 화살표 연결선 73"/>
          <p:cNvCxnSpPr>
            <a:endCxn id="71" idx="0"/>
          </p:cNvCxnSpPr>
          <p:nvPr/>
        </p:nvCxnSpPr>
        <p:spPr>
          <a:xfrm rot="5400000">
            <a:off x="3002344" y="2434818"/>
            <a:ext cx="1857386" cy="153591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0" idx="0"/>
          </p:cNvCxnSpPr>
          <p:nvPr/>
        </p:nvCxnSpPr>
        <p:spPr>
          <a:xfrm rot="10800000" flipV="1">
            <a:off x="1162815" y="2274083"/>
            <a:ext cx="3536181" cy="178594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2"/>
          <p:cNvGrpSpPr>
            <a:grpSpLocks/>
          </p:cNvGrpSpPr>
          <p:nvPr/>
        </p:nvGrpSpPr>
        <p:grpSpPr bwMode="auto">
          <a:xfrm rot="5400000">
            <a:off x="3833551" y="3496715"/>
            <a:ext cx="269875" cy="539252"/>
            <a:chOff x="6589615" y="5137998"/>
            <a:chExt cx="320850" cy="589612"/>
          </a:xfrm>
        </p:grpSpPr>
        <p:sp>
          <p:nvSpPr>
            <p:cNvPr id="81" name="순서도: 연결자 80"/>
            <p:cNvSpPr>
              <a:spLocks noChangeArrowheads="1"/>
            </p:cNvSpPr>
            <p:nvPr/>
          </p:nvSpPr>
          <p:spPr bwMode="auto"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82" name="직선 화살표 연결선 81"/>
            <p:cNvCxnSpPr>
              <a:stCxn id="81" idx="1"/>
            </p:cNvCxnSpPr>
            <p:nvPr/>
          </p:nvCxnSpPr>
          <p:spPr>
            <a:xfrm rot="14640787" flipV="1">
              <a:off x="6386022" y="5340715"/>
              <a:ext cx="507867" cy="10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126"/>
          <p:cNvSpPr txBox="1">
            <a:spLocks noChangeArrowheads="1"/>
          </p:cNvSpPr>
          <p:nvPr/>
        </p:nvSpPr>
        <p:spPr bwMode="auto">
          <a:xfrm>
            <a:off x="4127491" y="3488527"/>
            <a:ext cx="6108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err="1" smtClean="0"/>
              <a:t>일치정보</a:t>
            </a:r>
            <a:endParaRPr kumimoji="0" lang="ko-KR" altLang="en-US" sz="1300" b="1" dirty="0"/>
          </a:p>
        </p:txBody>
      </p:sp>
      <p:grpSp>
        <p:nvGrpSpPr>
          <p:cNvPr id="84" name="그룹 63"/>
          <p:cNvGrpSpPr>
            <a:grpSpLocks/>
          </p:cNvGrpSpPr>
          <p:nvPr/>
        </p:nvGrpSpPr>
        <p:grpSpPr bwMode="auto">
          <a:xfrm rot="1854314">
            <a:off x="2198683" y="3467664"/>
            <a:ext cx="361950" cy="457200"/>
            <a:chOff x="5484812" y="5131603"/>
            <a:chExt cx="428631" cy="500065"/>
          </a:xfrm>
        </p:grpSpPr>
        <p:sp>
          <p:nvSpPr>
            <p:cNvPr id="85" name="순서도: 연결자 84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86" name="직선 화살표 연결선 85"/>
            <p:cNvCxnSpPr>
              <a:stCxn id="85" idx="7"/>
            </p:cNvCxnSpPr>
            <p:nvPr/>
          </p:nvCxnSpPr>
          <p:spPr>
            <a:xfrm rot="5400000" flipH="1" flipV="1">
              <a:off x="5570570" y="5164797"/>
              <a:ext cx="373312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165"/>
          <p:cNvSpPr txBox="1">
            <a:spLocks noChangeArrowheads="1"/>
          </p:cNvSpPr>
          <p:nvPr/>
        </p:nvSpPr>
        <p:spPr bwMode="auto">
          <a:xfrm>
            <a:off x="2555855" y="3488527"/>
            <a:ext cx="857256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보안비밀번호</a:t>
            </a:r>
            <a:endParaRPr kumimoji="0" lang="ko-KR" altLang="en-US" sz="13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>
            <a:spLocks noChangeArrowheads="1"/>
          </p:cNvSpPr>
          <p:nvPr/>
        </p:nvSpPr>
        <p:spPr bwMode="auto">
          <a:xfrm>
            <a:off x="6056317" y="3059899"/>
            <a:ext cx="1306512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 객 조 </a:t>
            </a:r>
            <a:r>
              <a:rPr kumimoji="0" lang="ko-KR" altLang="en-US" sz="1500" b="1" dirty="0"/>
              <a:t>회</a:t>
            </a:r>
          </a:p>
        </p:txBody>
      </p:sp>
      <p:cxnSp>
        <p:nvCxnSpPr>
          <p:cNvPr id="148" name="직선 화살표 연결선 147"/>
          <p:cNvCxnSpPr/>
          <p:nvPr/>
        </p:nvCxnSpPr>
        <p:spPr>
          <a:xfrm rot="5400000">
            <a:off x="4133315" y="1768191"/>
            <a:ext cx="846137" cy="17150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77" idx="2"/>
            <a:endCxn id="147" idx="0"/>
          </p:cNvCxnSpPr>
          <p:nvPr/>
        </p:nvCxnSpPr>
        <p:spPr>
          <a:xfrm rot="16200000" flipH="1">
            <a:off x="5643160" y="1993486"/>
            <a:ext cx="847736" cy="128509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78" idx="2"/>
            <a:endCxn id="181" idx="0"/>
          </p:cNvCxnSpPr>
          <p:nvPr/>
        </p:nvCxnSpPr>
        <p:spPr>
          <a:xfrm rot="5400000">
            <a:off x="2312683" y="3949156"/>
            <a:ext cx="1865340" cy="92817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78" idx="2"/>
            <a:endCxn id="180" idx="0"/>
          </p:cNvCxnSpPr>
          <p:nvPr/>
        </p:nvCxnSpPr>
        <p:spPr>
          <a:xfrm rot="5400000">
            <a:off x="1789602" y="3426075"/>
            <a:ext cx="1865340" cy="197434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78" idx="2"/>
            <a:endCxn id="179" idx="0"/>
          </p:cNvCxnSpPr>
          <p:nvPr/>
        </p:nvCxnSpPr>
        <p:spPr>
          <a:xfrm rot="5400000">
            <a:off x="1266521" y="2902994"/>
            <a:ext cx="1865340" cy="302050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1"/>
          <p:cNvGrpSpPr>
            <a:grpSpLocks/>
          </p:cNvGrpSpPr>
          <p:nvPr/>
        </p:nvGrpSpPr>
        <p:grpSpPr bwMode="auto">
          <a:xfrm rot="1643490">
            <a:off x="1273914" y="4486244"/>
            <a:ext cx="327025" cy="446088"/>
            <a:chOff x="912780" y="4702973"/>
            <a:chExt cx="357190" cy="500066"/>
          </a:xfrm>
        </p:grpSpPr>
        <p:sp>
          <p:nvSpPr>
            <p:cNvPr id="154" name="순서도: 연결자 153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55" name="직선 화살표 연결선 154"/>
            <p:cNvCxnSpPr>
              <a:stCxn id="154" idx="7"/>
            </p:cNvCxnSpPr>
            <p:nvPr/>
          </p:nvCxnSpPr>
          <p:spPr>
            <a:xfrm rot="5400000" flipH="1" flipV="1">
              <a:off x="963141" y="4772719"/>
              <a:ext cx="377274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53"/>
          <p:cNvGrpSpPr>
            <a:grpSpLocks/>
          </p:cNvGrpSpPr>
          <p:nvPr/>
        </p:nvGrpSpPr>
        <p:grpSpPr bwMode="auto">
          <a:xfrm rot="3367194">
            <a:off x="3060388" y="4675018"/>
            <a:ext cx="327025" cy="422275"/>
            <a:chOff x="3413110" y="4560098"/>
            <a:chExt cx="357190" cy="500066"/>
          </a:xfrm>
        </p:grpSpPr>
        <p:sp>
          <p:nvSpPr>
            <p:cNvPr id="157" name="순서도: 연결자 156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58" name="직선 화살표 연결선 157"/>
            <p:cNvCxnSpPr>
              <a:stCxn id="157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33"/>
          <p:cNvGrpSpPr>
            <a:grpSpLocks/>
          </p:cNvGrpSpPr>
          <p:nvPr/>
        </p:nvGrpSpPr>
        <p:grpSpPr bwMode="auto">
          <a:xfrm rot="2676402">
            <a:off x="2131164" y="4503707"/>
            <a:ext cx="131762" cy="528637"/>
            <a:chOff x="1698599" y="5131601"/>
            <a:chExt cx="142875" cy="572296"/>
          </a:xfrm>
        </p:grpSpPr>
        <p:sp>
          <p:nvSpPr>
            <p:cNvPr id="160" name="순서도: 연결자 159"/>
            <p:cNvSpPr>
              <a:spLocks noChangeArrowheads="1"/>
            </p:cNvSpPr>
            <p:nvPr/>
          </p:nvSpPr>
          <p:spPr bwMode="auto">
            <a:xfrm>
              <a:off x="1698599" y="5131601"/>
              <a:ext cx="142875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61" name="직선 화살표 연결선 160"/>
            <p:cNvCxnSpPr>
              <a:stCxn id="160" idx="4"/>
            </p:cNvCxnSpPr>
            <p:nvPr/>
          </p:nvCxnSpPr>
          <p:spPr>
            <a:xfrm rot="5400000">
              <a:off x="1555298" y="5487931"/>
              <a:ext cx="427934" cy="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>
            <a:grpSpLocks/>
          </p:cNvGrpSpPr>
          <p:nvPr/>
        </p:nvGrpSpPr>
        <p:grpSpPr bwMode="auto">
          <a:xfrm rot="2547703">
            <a:off x="2457165" y="4545436"/>
            <a:ext cx="138113" cy="476250"/>
            <a:chOff x="2484418" y="4632329"/>
            <a:chExt cx="142875" cy="570710"/>
          </a:xfrm>
        </p:grpSpPr>
        <p:sp>
          <p:nvSpPr>
            <p:cNvPr id="163" name="순서도: 연결자 162"/>
            <p:cNvSpPr>
              <a:spLocks noChangeArrowheads="1"/>
            </p:cNvSpPr>
            <p:nvPr/>
          </p:nvSpPr>
          <p:spPr bwMode="auto">
            <a:xfrm>
              <a:off x="2484418" y="5060163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63" idx="0"/>
            </p:cNvCxnSpPr>
            <p:nvPr/>
          </p:nvCxnSpPr>
          <p:spPr>
            <a:xfrm rot="5400000" flipH="1" flipV="1">
              <a:off x="2339873" y="4844553"/>
              <a:ext cx="428032" cy="1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화살표 연결선 164"/>
          <p:cNvCxnSpPr>
            <a:stCxn id="301" idx="2"/>
            <a:endCxn id="182" idx="0"/>
          </p:cNvCxnSpPr>
          <p:nvPr/>
        </p:nvCxnSpPr>
        <p:spPr>
          <a:xfrm rot="5400000">
            <a:off x="5061738" y="3095616"/>
            <a:ext cx="1055697" cy="230189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301" idx="2"/>
            <a:endCxn id="183" idx="0"/>
          </p:cNvCxnSpPr>
          <p:nvPr/>
        </p:nvCxnSpPr>
        <p:spPr>
          <a:xfrm rot="5400000">
            <a:off x="5579664" y="3613542"/>
            <a:ext cx="1055697" cy="12660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70" idx="2"/>
            <a:endCxn id="186" idx="0"/>
          </p:cNvCxnSpPr>
          <p:nvPr/>
        </p:nvCxnSpPr>
        <p:spPr>
          <a:xfrm rot="16200000" flipH="1">
            <a:off x="9115844" y="4343797"/>
            <a:ext cx="1627201" cy="3770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301" idx="2"/>
            <a:endCxn id="184" idx="0"/>
          </p:cNvCxnSpPr>
          <p:nvPr/>
        </p:nvCxnSpPr>
        <p:spPr>
          <a:xfrm rot="5400000">
            <a:off x="6097192" y="4131070"/>
            <a:ext cx="1055697" cy="23098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70" idx="2"/>
            <a:endCxn id="185" idx="0"/>
          </p:cNvCxnSpPr>
          <p:nvPr/>
        </p:nvCxnSpPr>
        <p:spPr>
          <a:xfrm rot="5400000">
            <a:off x="8593160" y="4198146"/>
            <a:ext cx="1627201" cy="66833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7"/>
          <p:cNvSpPr txBox="1">
            <a:spLocks noChangeArrowheads="1"/>
          </p:cNvSpPr>
          <p:nvPr/>
        </p:nvSpPr>
        <p:spPr bwMode="auto">
          <a:xfrm rot="19739479">
            <a:off x="840068" y="4377541"/>
            <a:ext cx="1033462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sp>
        <p:nvSpPr>
          <p:cNvPr id="172" name="TextBox 178"/>
          <p:cNvSpPr txBox="1">
            <a:spLocks noChangeArrowheads="1"/>
          </p:cNvSpPr>
          <p:nvPr/>
        </p:nvSpPr>
        <p:spPr bwMode="auto">
          <a:xfrm rot="2676402">
            <a:off x="1808901" y="4356442"/>
            <a:ext cx="392113" cy="88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173" name="TextBox 179"/>
          <p:cNvSpPr txBox="1">
            <a:spLocks noChangeArrowheads="1"/>
          </p:cNvSpPr>
          <p:nvPr/>
        </p:nvSpPr>
        <p:spPr bwMode="auto">
          <a:xfrm rot="2209881">
            <a:off x="2552600" y="4449674"/>
            <a:ext cx="415925" cy="88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보</a:t>
            </a:r>
          </a:p>
        </p:txBody>
      </p:sp>
      <p:sp>
        <p:nvSpPr>
          <p:cNvPr id="174" name="TextBox 180"/>
          <p:cNvSpPr txBox="1">
            <a:spLocks noChangeArrowheads="1"/>
          </p:cNvSpPr>
          <p:nvPr/>
        </p:nvSpPr>
        <p:spPr bwMode="auto">
          <a:xfrm rot="1347936">
            <a:off x="3208434" y="4392821"/>
            <a:ext cx="421340" cy="88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sp>
        <p:nvSpPr>
          <p:cNvPr id="175" name="원호 186"/>
          <p:cNvSpPr>
            <a:spLocks noChangeArrowheads="1"/>
          </p:cNvSpPr>
          <p:nvPr/>
        </p:nvSpPr>
        <p:spPr bwMode="auto">
          <a:xfrm rot="7622881">
            <a:off x="9011289" y="3081826"/>
            <a:ext cx="948104" cy="1074439"/>
          </a:xfrm>
          <a:custGeom>
            <a:avLst/>
            <a:gdLst>
              <a:gd name="T0" fmla="*/ 452374 w 904747"/>
              <a:gd name="T1" fmla="*/ 0 h 1003337"/>
              <a:gd name="T2" fmla="*/ 452374 w 904747"/>
              <a:gd name="T3" fmla="*/ 501669 h 1003337"/>
              <a:gd name="T4" fmla="*/ 904747 w 904747"/>
              <a:gd name="T5" fmla="*/ 501669 h 1003337"/>
              <a:gd name="T6" fmla="*/ 11796480 60000 65536"/>
              <a:gd name="T7" fmla="*/ 11796480 60000 65536"/>
              <a:gd name="T8" fmla="*/ 5898240 60000 65536"/>
              <a:gd name="T9" fmla="*/ 452374 w 904747"/>
              <a:gd name="T10" fmla="*/ 0 h 1003337"/>
              <a:gd name="T11" fmla="*/ 904747 w 904747"/>
              <a:gd name="T12" fmla="*/ 501669 h 1003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747" h="1003337" stroke="0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  <a:lnTo>
                  <a:pt x="452374" y="501669"/>
                </a:lnTo>
                <a:close/>
              </a:path>
              <a:path w="904747" h="1003337" fill="none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176" name="직사각형 175"/>
          <p:cNvSpPr>
            <a:spLocks noChangeArrowheads="1"/>
          </p:cNvSpPr>
          <p:nvPr/>
        </p:nvSpPr>
        <p:spPr bwMode="auto">
          <a:xfrm>
            <a:off x="4770433" y="148826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 객 </a:t>
            </a:r>
            <a:r>
              <a:rPr kumimoji="0" lang="ko-KR" altLang="en-US" sz="1500" b="1" dirty="0"/>
              <a:t>관 리</a:t>
            </a:r>
          </a:p>
        </p:txBody>
      </p:sp>
      <p:sp>
        <p:nvSpPr>
          <p:cNvPr id="177" name="다이아몬드 176"/>
          <p:cNvSpPr>
            <a:spLocks noChangeArrowheads="1"/>
          </p:cNvSpPr>
          <p:nvPr/>
        </p:nvSpPr>
        <p:spPr bwMode="auto">
          <a:xfrm>
            <a:off x="5097458" y="1910538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sp>
        <p:nvSpPr>
          <p:cNvPr id="178" name="직사각형 177"/>
          <p:cNvSpPr>
            <a:spLocks noChangeArrowheads="1"/>
          </p:cNvSpPr>
          <p:nvPr/>
        </p:nvSpPr>
        <p:spPr bwMode="auto">
          <a:xfrm>
            <a:off x="3055392" y="3058300"/>
            <a:ext cx="1308100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 객 등 </a:t>
            </a:r>
            <a:r>
              <a:rPr kumimoji="0" lang="ko-KR" altLang="en-US" sz="1500" b="1" dirty="0" err="1"/>
              <a:t>록</a:t>
            </a:r>
            <a:endParaRPr kumimoji="0" lang="ko-KR" altLang="en-US" sz="1500" b="1" dirty="0"/>
          </a:p>
        </p:txBody>
      </p:sp>
      <p:sp>
        <p:nvSpPr>
          <p:cNvPr id="179" name="직사각형 178"/>
          <p:cNvSpPr>
            <a:spLocks noChangeArrowheads="1"/>
          </p:cNvSpPr>
          <p:nvPr/>
        </p:nvSpPr>
        <p:spPr bwMode="auto">
          <a:xfrm>
            <a:off x="198401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고객정보입력</a:t>
            </a:r>
            <a:endParaRPr kumimoji="0" lang="ko-KR" altLang="en-US" sz="1500" b="1" dirty="0"/>
          </a:p>
        </p:txBody>
      </p:sp>
      <p:sp>
        <p:nvSpPr>
          <p:cNvPr id="180" name="직사각형 179"/>
          <p:cNvSpPr>
            <a:spLocks noChangeArrowheads="1"/>
          </p:cNvSpPr>
          <p:nvPr/>
        </p:nvSpPr>
        <p:spPr bwMode="auto">
          <a:xfrm>
            <a:off x="1244564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가입여부</a:t>
            </a:r>
            <a:endParaRPr kumimoji="0" lang="en-US" altLang="ko-KR" sz="1500" b="1" dirty="0"/>
          </a:p>
          <a:p>
            <a:pPr algn="ctr" defTabSz="955675"/>
            <a:r>
              <a:rPr kumimoji="0" lang="ko-KR" altLang="en-US" sz="1500" b="1" dirty="0"/>
              <a:t>확인</a:t>
            </a:r>
          </a:p>
        </p:txBody>
      </p:sp>
      <p:sp>
        <p:nvSpPr>
          <p:cNvPr id="181" name="직사각형 180"/>
          <p:cNvSpPr>
            <a:spLocks noChangeArrowheads="1"/>
          </p:cNvSpPr>
          <p:nvPr/>
        </p:nvSpPr>
        <p:spPr bwMode="auto">
          <a:xfrm>
            <a:off x="2290726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고객저장</a:t>
            </a:r>
            <a:endParaRPr kumimoji="0" lang="ko-KR" altLang="en-US" sz="1500" b="1" dirty="0"/>
          </a:p>
        </p:txBody>
      </p:sp>
      <p:sp>
        <p:nvSpPr>
          <p:cNvPr id="182" name="직사각형 181"/>
          <p:cNvSpPr>
            <a:spLocks noChangeArrowheads="1"/>
          </p:cNvSpPr>
          <p:nvPr/>
        </p:nvSpPr>
        <p:spPr bwMode="auto">
          <a:xfrm>
            <a:off x="3948102" y="4774411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메뉴선택</a:t>
            </a:r>
            <a:endParaRPr kumimoji="0" lang="ko-KR" altLang="en-US" sz="1500" b="1" dirty="0"/>
          </a:p>
        </p:txBody>
      </p:sp>
      <p:sp>
        <p:nvSpPr>
          <p:cNvPr id="183" name="직사각형 182"/>
          <p:cNvSpPr>
            <a:spLocks noChangeArrowheads="1"/>
          </p:cNvSpPr>
          <p:nvPr/>
        </p:nvSpPr>
        <p:spPr bwMode="auto">
          <a:xfrm>
            <a:off x="4984747" y="4774411"/>
            <a:ext cx="979488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전화번호검색</a:t>
            </a:r>
            <a:endParaRPr kumimoji="0" lang="ko-KR" altLang="en-US" sz="1500" b="1" dirty="0"/>
          </a:p>
        </p:txBody>
      </p:sp>
      <p:sp>
        <p:nvSpPr>
          <p:cNvPr id="184" name="직사각형 183"/>
          <p:cNvSpPr>
            <a:spLocks noChangeArrowheads="1"/>
          </p:cNvSpPr>
          <p:nvPr/>
        </p:nvSpPr>
        <p:spPr bwMode="auto">
          <a:xfrm>
            <a:off x="6019804" y="4774411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이름검색</a:t>
            </a:r>
            <a:endParaRPr kumimoji="0" lang="en-US" altLang="ko-KR" sz="1500" b="1" dirty="0"/>
          </a:p>
        </p:txBody>
      </p:sp>
      <p:sp>
        <p:nvSpPr>
          <p:cNvPr id="185" name="직사각형 184"/>
          <p:cNvSpPr>
            <a:spLocks noChangeArrowheads="1"/>
          </p:cNvSpPr>
          <p:nvPr/>
        </p:nvSpPr>
        <p:spPr bwMode="auto">
          <a:xfrm>
            <a:off x="8582054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고객정보 </a:t>
            </a:r>
            <a:r>
              <a:rPr kumimoji="0" lang="ko-KR" altLang="en-US" sz="1500" b="1" dirty="0"/>
              <a:t>수   정</a:t>
            </a:r>
          </a:p>
        </p:txBody>
      </p:sp>
      <p:sp>
        <p:nvSpPr>
          <p:cNvPr id="186" name="직사각형 185"/>
          <p:cNvSpPr>
            <a:spLocks noChangeArrowheads="1"/>
          </p:cNvSpPr>
          <p:nvPr/>
        </p:nvSpPr>
        <p:spPr bwMode="auto">
          <a:xfrm>
            <a:off x="9628217" y="5345915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고객정보 </a:t>
            </a:r>
            <a:r>
              <a:rPr kumimoji="0" lang="ko-KR" altLang="en-US" sz="1500" b="1" dirty="0"/>
              <a:t>삭   제</a:t>
            </a:r>
          </a:p>
        </p:txBody>
      </p:sp>
      <p:sp>
        <p:nvSpPr>
          <p:cNvPr id="187" name="직사각형 186"/>
          <p:cNvSpPr>
            <a:spLocks noChangeArrowheads="1"/>
          </p:cNvSpPr>
          <p:nvPr/>
        </p:nvSpPr>
        <p:spPr bwMode="auto">
          <a:xfrm>
            <a:off x="7535892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삭제선택</a:t>
            </a:r>
            <a:endParaRPr kumimoji="0" lang="en-US" altLang="ko-KR" sz="1500" b="1" dirty="0"/>
          </a:p>
        </p:txBody>
      </p:sp>
      <p:cxnSp>
        <p:nvCxnSpPr>
          <p:cNvPr id="188" name="직선 화살표 연결선 187"/>
          <p:cNvCxnSpPr>
            <a:stCxn id="170" idx="2"/>
            <a:endCxn id="187" idx="0"/>
          </p:cNvCxnSpPr>
          <p:nvPr/>
        </p:nvCxnSpPr>
        <p:spPr>
          <a:xfrm rot="5400000">
            <a:off x="8070079" y="3675065"/>
            <a:ext cx="1627201" cy="17144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72"/>
          <p:cNvGrpSpPr>
            <a:grpSpLocks/>
          </p:cNvGrpSpPr>
          <p:nvPr/>
        </p:nvGrpSpPr>
        <p:grpSpPr bwMode="auto">
          <a:xfrm rot="4875810">
            <a:off x="8422952" y="4464796"/>
            <a:ext cx="269875" cy="539252"/>
            <a:chOff x="6589615" y="5137998"/>
            <a:chExt cx="320850" cy="589612"/>
          </a:xfrm>
        </p:grpSpPr>
        <p:sp>
          <p:nvSpPr>
            <p:cNvPr id="190" name="순서도: 연결자 189"/>
            <p:cNvSpPr>
              <a:spLocks noChangeArrowheads="1"/>
            </p:cNvSpPr>
            <p:nvPr/>
          </p:nvSpPr>
          <p:spPr bwMode="auto"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91" name="직선 화살표 연결선 190"/>
            <p:cNvCxnSpPr>
              <a:stCxn id="190" idx="1"/>
            </p:cNvCxnSpPr>
            <p:nvPr/>
          </p:nvCxnSpPr>
          <p:spPr>
            <a:xfrm rot="14640787" flipV="1">
              <a:off x="6386022" y="5340715"/>
              <a:ext cx="507867" cy="10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26"/>
          <p:cNvSpPr txBox="1">
            <a:spLocks noChangeArrowheads="1"/>
          </p:cNvSpPr>
          <p:nvPr/>
        </p:nvSpPr>
        <p:spPr bwMode="auto">
          <a:xfrm>
            <a:off x="8056581" y="4274345"/>
            <a:ext cx="6108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선택정보</a:t>
            </a:r>
          </a:p>
        </p:txBody>
      </p:sp>
      <p:sp>
        <p:nvSpPr>
          <p:cNvPr id="193" name="직사각형 192"/>
          <p:cNvSpPr>
            <a:spLocks noChangeArrowheads="1"/>
          </p:cNvSpPr>
          <p:nvPr/>
        </p:nvSpPr>
        <p:spPr bwMode="auto">
          <a:xfrm>
            <a:off x="198401" y="3059899"/>
            <a:ext cx="1306513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메 </a:t>
            </a:r>
            <a:r>
              <a:rPr kumimoji="0" lang="ko-KR" altLang="en-US" sz="1500" b="1" dirty="0" err="1"/>
              <a:t>뉴</a:t>
            </a:r>
            <a:r>
              <a:rPr kumimoji="0" lang="ko-KR" altLang="en-US" sz="1500" b="1" dirty="0"/>
              <a:t> 선 </a:t>
            </a:r>
            <a:r>
              <a:rPr kumimoji="0" lang="ko-KR" altLang="en-US" sz="1500" b="1" dirty="0" err="1"/>
              <a:t>택</a:t>
            </a:r>
            <a:endParaRPr kumimoji="0" lang="ko-KR" altLang="en-US" sz="1500" b="1" dirty="0"/>
          </a:p>
        </p:txBody>
      </p:sp>
      <p:cxnSp>
        <p:nvCxnSpPr>
          <p:cNvPr id="194" name="직선 화살표 연결선 193"/>
          <p:cNvCxnSpPr>
            <a:stCxn id="177" idx="2"/>
            <a:endCxn id="193" idx="0"/>
          </p:cNvCxnSpPr>
          <p:nvPr/>
        </p:nvCxnSpPr>
        <p:spPr>
          <a:xfrm rot="5400000">
            <a:off x="2714203" y="349619"/>
            <a:ext cx="847736" cy="457282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원호 147"/>
          <p:cNvSpPr>
            <a:spLocks noChangeArrowheads="1"/>
          </p:cNvSpPr>
          <p:nvPr/>
        </p:nvSpPr>
        <p:spPr bwMode="auto">
          <a:xfrm rot="8051031">
            <a:off x="2608258" y="2631263"/>
            <a:ext cx="1333500" cy="1352550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grpSp>
        <p:nvGrpSpPr>
          <p:cNvPr id="7" name="그룹 148"/>
          <p:cNvGrpSpPr>
            <a:grpSpLocks/>
          </p:cNvGrpSpPr>
          <p:nvPr/>
        </p:nvGrpSpPr>
        <p:grpSpPr bwMode="auto">
          <a:xfrm rot="8154946">
            <a:off x="2667824" y="2390639"/>
            <a:ext cx="457200" cy="301625"/>
            <a:chOff x="555590" y="4845849"/>
            <a:chExt cx="500066" cy="357190"/>
          </a:xfrm>
        </p:grpSpPr>
        <p:sp>
          <p:nvSpPr>
            <p:cNvPr id="197" name="순서도: 연결자 196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98" name="직선 화살표 연결선 197"/>
            <p:cNvCxnSpPr>
              <a:stCxn id="197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51"/>
          <p:cNvSpPr txBox="1">
            <a:spLocks noChangeArrowheads="1"/>
          </p:cNvSpPr>
          <p:nvPr/>
        </p:nvSpPr>
        <p:spPr bwMode="auto">
          <a:xfrm rot="-502936">
            <a:off x="2211975" y="2156848"/>
            <a:ext cx="1352550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메뉴선택정보</a:t>
            </a:r>
          </a:p>
        </p:txBody>
      </p:sp>
      <p:grpSp>
        <p:nvGrpSpPr>
          <p:cNvPr id="8" name="그룹 63"/>
          <p:cNvGrpSpPr>
            <a:grpSpLocks/>
          </p:cNvGrpSpPr>
          <p:nvPr/>
        </p:nvGrpSpPr>
        <p:grpSpPr bwMode="auto">
          <a:xfrm rot="16200000">
            <a:off x="5622670" y="2391982"/>
            <a:ext cx="361950" cy="458787"/>
            <a:chOff x="5484812" y="5131603"/>
            <a:chExt cx="428631" cy="500065"/>
          </a:xfrm>
        </p:grpSpPr>
        <p:sp>
          <p:nvSpPr>
            <p:cNvPr id="201" name="순서도: 연결자 200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sz="1500" b="1">
                <a:solidFill>
                  <a:srgbClr val="FFFFFF"/>
                </a:solidFill>
              </a:endParaRPr>
            </a:p>
          </p:txBody>
        </p:sp>
        <p:cxnSp>
          <p:nvCxnSpPr>
            <p:cNvPr id="202" name="직선 화살표 연결선 201"/>
            <p:cNvCxnSpPr>
              <a:stCxn id="201" idx="7"/>
            </p:cNvCxnSpPr>
            <p:nvPr/>
          </p:nvCxnSpPr>
          <p:spPr>
            <a:xfrm rot="5400000" flipH="1" flipV="1">
              <a:off x="5570319" y="5160806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159"/>
          <p:cNvSpPr txBox="1">
            <a:spLocks noChangeArrowheads="1"/>
          </p:cNvSpPr>
          <p:nvPr/>
        </p:nvSpPr>
        <p:spPr bwMode="auto">
          <a:xfrm>
            <a:off x="5271792" y="2574917"/>
            <a:ext cx="614362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9" name="그룹 63"/>
          <p:cNvGrpSpPr>
            <a:grpSpLocks/>
          </p:cNvGrpSpPr>
          <p:nvPr/>
        </p:nvGrpSpPr>
        <p:grpSpPr bwMode="auto">
          <a:xfrm rot="7549609">
            <a:off x="9991842" y="4409772"/>
            <a:ext cx="361950" cy="457200"/>
            <a:chOff x="5484812" y="5131603"/>
            <a:chExt cx="428631" cy="500065"/>
          </a:xfrm>
        </p:grpSpPr>
        <p:sp>
          <p:nvSpPr>
            <p:cNvPr id="205" name="순서도: 연결자 204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06" name="직선 화살표 연결선 205"/>
            <p:cNvCxnSpPr>
              <a:stCxn id="205" idx="7"/>
            </p:cNvCxnSpPr>
            <p:nvPr/>
          </p:nvCxnSpPr>
          <p:spPr>
            <a:xfrm rot="5400000" flipH="1" flipV="1">
              <a:off x="5570570" y="5164797"/>
              <a:ext cx="373312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165"/>
          <p:cNvSpPr txBox="1">
            <a:spLocks noChangeArrowheads="1"/>
          </p:cNvSpPr>
          <p:nvPr/>
        </p:nvSpPr>
        <p:spPr bwMode="auto">
          <a:xfrm>
            <a:off x="10197894" y="4391849"/>
            <a:ext cx="536575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sp>
        <p:nvSpPr>
          <p:cNvPr id="211" name="TextBox 171"/>
          <p:cNvSpPr txBox="1">
            <a:spLocks noChangeArrowheads="1"/>
          </p:cNvSpPr>
          <p:nvPr/>
        </p:nvSpPr>
        <p:spPr bwMode="auto">
          <a:xfrm>
            <a:off x="8628085" y="4702973"/>
            <a:ext cx="614362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cxnSp>
        <p:nvCxnSpPr>
          <p:cNvPr id="212" name="직선 화살표 연결선 211"/>
          <p:cNvCxnSpPr>
            <a:stCxn id="177" idx="2"/>
            <a:endCxn id="213" idx="0"/>
          </p:cNvCxnSpPr>
          <p:nvPr/>
        </p:nvCxnSpPr>
        <p:spPr>
          <a:xfrm rot="16200000" flipH="1">
            <a:off x="7131451" y="505195"/>
            <a:ext cx="847736" cy="426167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>
            <a:spLocks noChangeArrowheads="1"/>
          </p:cNvSpPr>
          <p:nvPr/>
        </p:nvSpPr>
        <p:spPr bwMode="auto">
          <a:xfrm>
            <a:off x="8770961" y="3059899"/>
            <a:ext cx="18303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고객 </a:t>
            </a:r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</a:t>
            </a:r>
          </a:p>
        </p:txBody>
      </p:sp>
      <p:sp>
        <p:nvSpPr>
          <p:cNvPr id="214" name="TextBox 138"/>
          <p:cNvSpPr txBox="1">
            <a:spLocks noChangeArrowheads="1"/>
          </p:cNvSpPr>
          <p:nvPr/>
        </p:nvSpPr>
        <p:spPr bwMode="auto">
          <a:xfrm>
            <a:off x="7556515" y="2059767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10" name="그룹 63"/>
          <p:cNvGrpSpPr>
            <a:grpSpLocks/>
          </p:cNvGrpSpPr>
          <p:nvPr/>
        </p:nvGrpSpPr>
        <p:grpSpPr bwMode="auto">
          <a:xfrm rot="3813341">
            <a:off x="7357375" y="2279360"/>
            <a:ext cx="361950" cy="457200"/>
            <a:chOff x="5484812" y="5131603"/>
            <a:chExt cx="428631" cy="500065"/>
          </a:xfrm>
        </p:grpSpPr>
        <p:sp>
          <p:nvSpPr>
            <p:cNvPr id="216" name="순서도: 연결자 143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17" name="직선 화살표 연결선 144"/>
            <p:cNvCxnSpPr/>
            <p:nvPr/>
          </p:nvCxnSpPr>
          <p:spPr>
            <a:xfrm rot="5400000" flipH="1" flipV="1">
              <a:off x="5568945" y="5164955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제목 1"/>
          <p:cNvSpPr txBox="1">
            <a:spLocks/>
          </p:cNvSpPr>
          <p:nvPr/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pPr marL="0" marR="0" lvl="0" indent="0" algn="ctr" defTabSz="108265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고  객  관  리</a:t>
            </a:r>
            <a:r>
              <a:rPr kumimoji="0" lang="en-US" altLang="ko-KR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ko-KR" altLang="en-US" sz="5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48"/>
          <p:cNvGrpSpPr>
            <a:grpSpLocks/>
          </p:cNvGrpSpPr>
          <p:nvPr/>
        </p:nvGrpSpPr>
        <p:grpSpPr bwMode="auto">
          <a:xfrm rot="7290678">
            <a:off x="4931115" y="4039904"/>
            <a:ext cx="457200" cy="301625"/>
            <a:chOff x="555590" y="4845849"/>
            <a:chExt cx="500066" cy="357190"/>
          </a:xfrm>
        </p:grpSpPr>
        <p:sp>
          <p:nvSpPr>
            <p:cNvPr id="296" name="순서도: 연결자 295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97" name="직선 화살표 연결선 296"/>
            <p:cNvCxnSpPr>
              <a:stCxn id="296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151"/>
          <p:cNvSpPr txBox="1">
            <a:spLocks noChangeArrowheads="1"/>
          </p:cNvSpPr>
          <p:nvPr/>
        </p:nvSpPr>
        <p:spPr bwMode="auto">
          <a:xfrm rot="20124918">
            <a:off x="4497990" y="3799923"/>
            <a:ext cx="1352550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메뉴선택정보</a:t>
            </a:r>
          </a:p>
        </p:txBody>
      </p:sp>
      <p:sp>
        <p:nvSpPr>
          <p:cNvPr id="299" name="원호 147"/>
          <p:cNvSpPr>
            <a:spLocks noChangeArrowheads="1"/>
          </p:cNvSpPr>
          <p:nvPr/>
        </p:nvSpPr>
        <p:spPr bwMode="auto">
          <a:xfrm rot="8345803">
            <a:off x="6077452" y="3025570"/>
            <a:ext cx="1109010" cy="914538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301" name="다이아몬드 300"/>
          <p:cNvSpPr>
            <a:spLocks noChangeArrowheads="1"/>
          </p:cNvSpPr>
          <p:nvPr/>
        </p:nvSpPr>
        <p:spPr bwMode="auto">
          <a:xfrm>
            <a:off x="6413507" y="3417089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grpSp>
        <p:nvGrpSpPr>
          <p:cNvPr id="12" name="그룹 63"/>
          <p:cNvGrpSpPr>
            <a:grpSpLocks/>
          </p:cNvGrpSpPr>
          <p:nvPr/>
        </p:nvGrpSpPr>
        <p:grpSpPr bwMode="auto">
          <a:xfrm rot="9760299">
            <a:off x="8973947" y="4675025"/>
            <a:ext cx="361950" cy="458788"/>
            <a:chOff x="5484812" y="5131603"/>
            <a:chExt cx="428631" cy="500065"/>
          </a:xfrm>
        </p:grpSpPr>
        <p:sp>
          <p:nvSpPr>
            <p:cNvPr id="306" name="순서도: 연결자 305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07" name="직선 화살표 연결선 306"/>
            <p:cNvCxnSpPr>
              <a:stCxn id="306" idx="7"/>
            </p:cNvCxnSpPr>
            <p:nvPr/>
          </p:nvCxnSpPr>
          <p:spPr>
            <a:xfrm rot="5400000" flipH="1" flipV="1">
              <a:off x="5570221" y="5162699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2" name="직선 화살표 연결선 311"/>
          <p:cNvCxnSpPr>
            <a:stCxn id="184" idx="2"/>
            <a:endCxn id="325" idx="0"/>
          </p:cNvCxnSpPr>
          <p:nvPr/>
        </p:nvCxnSpPr>
        <p:spPr>
          <a:xfrm rot="16200000" flipH="1">
            <a:off x="6127758" y="5713429"/>
            <a:ext cx="2085977" cy="132239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184" idx="2"/>
            <a:endCxn id="324" idx="0"/>
          </p:cNvCxnSpPr>
          <p:nvPr/>
        </p:nvCxnSpPr>
        <p:spPr>
          <a:xfrm rot="16200000" flipH="1">
            <a:off x="5556651" y="6284536"/>
            <a:ext cx="2085977" cy="18018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184" idx="2"/>
            <a:endCxn id="326" idx="0"/>
          </p:cNvCxnSpPr>
          <p:nvPr/>
        </p:nvCxnSpPr>
        <p:spPr>
          <a:xfrm rot="16200000" flipH="1">
            <a:off x="6663543" y="5177644"/>
            <a:ext cx="2085977" cy="239396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68"/>
          <p:cNvGrpSpPr>
            <a:grpSpLocks/>
          </p:cNvGrpSpPr>
          <p:nvPr/>
        </p:nvGrpSpPr>
        <p:grpSpPr bwMode="auto">
          <a:xfrm rot="17731271">
            <a:off x="7248290" y="6701177"/>
            <a:ext cx="327025" cy="482600"/>
            <a:chOff x="6342073" y="5060163"/>
            <a:chExt cx="357186" cy="571503"/>
          </a:xfrm>
        </p:grpSpPr>
        <p:sp>
          <p:nvSpPr>
            <p:cNvPr id="316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17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63"/>
          <p:cNvGrpSpPr>
            <a:grpSpLocks/>
          </p:cNvGrpSpPr>
          <p:nvPr/>
        </p:nvGrpSpPr>
        <p:grpSpPr bwMode="auto">
          <a:xfrm rot="18735896">
            <a:off x="6291247" y="6422001"/>
            <a:ext cx="392112" cy="422275"/>
            <a:chOff x="5484812" y="5131603"/>
            <a:chExt cx="428631" cy="500065"/>
          </a:xfrm>
        </p:grpSpPr>
        <p:sp>
          <p:nvSpPr>
            <p:cNvPr id="319" name="순서도: 연결자 318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20" name="직선 화살표 연결선 319"/>
            <p:cNvCxnSpPr>
              <a:stCxn id="319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TextBox 181"/>
          <p:cNvSpPr txBox="1">
            <a:spLocks noChangeArrowheads="1"/>
          </p:cNvSpPr>
          <p:nvPr/>
        </p:nvSpPr>
        <p:spPr bwMode="auto">
          <a:xfrm>
            <a:off x="5984879" y="6488923"/>
            <a:ext cx="512367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322" name="TextBox 183"/>
          <p:cNvSpPr txBox="1">
            <a:spLocks noChangeArrowheads="1"/>
          </p:cNvSpPr>
          <p:nvPr/>
        </p:nvSpPr>
        <p:spPr bwMode="auto">
          <a:xfrm>
            <a:off x="7842267" y="6774675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323" name="TextBox 69"/>
          <p:cNvSpPr txBox="1">
            <a:spLocks noChangeArrowheads="1"/>
          </p:cNvSpPr>
          <p:nvPr/>
        </p:nvSpPr>
        <p:spPr bwMode="auto">
          <a:xfrm>
            <a:off x="6913573" y="6846113"/>
            <a:ext cx="493108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ko-KR" altLang="en-US" sz="1300" b="1" dirty="0"/>
          </a:p>
        </p:txBody>
      </p:sp>
      <p:sp>
        <p:nvSpPr>
          <p:cNvPr id="324" name="직사각형 323"/>
          <p:cNvSpPr>
            <a:spLocks noChangeArrowheads="1"/>
          </p:cNvSpPr>
          <p:nvPr/>
        </p:nvSpPr>
        <p:spPr bwMode="auto">
          <a:xfrm>
            <a:off x="6199193" y="7417617"/>
            <a:ext cx="981075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이름입력</a:t>
            </a:r>
            <a:endParaRPr kumimoji="0" lang="ko-KR" altLang="en-US" sz="1300" b="1" dirty="0"/>
          </a:p>
        </p:txBody>
      </p:sp>
      <p:sp>
        <p:nvSpPr>
          <p:cNvPr id="325" name="직사각형 324"/>
          <p:cNvSpPr>
            <a:spLocks noChangeArrowheads="1"/>
          </p:cNvSpPr>
          <p:nvPr/>
        </p:nvSpPr>
        <p:spPr bwMode="auto">
          <a:xfrm>
            <a:off x="7307275" y="7417617"/>
            <a:ext cx="9794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/>
              <a:t>가입여부확인</a:t>
            </a:r>
          </a:p>
        </p:txBody>
      </p:sp>
      <p:sp>
        <p:nvSpPr>
          <p:cNvPr id="326" name="직사각형 325"/>
          <p:cNvSpPr>
            <a:spLocks noChangeArrowheads="1"/>
          </p:cNvSpPr>
          <p:nvPr/>
        </p:nvSpPr>
        <p:spPr bwMode="auto">
          <a:xfrm>
            <a:off x="8413771" y="7417617"/>
            <a:ext cx="979487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고객 </a:t>
            </a:r>
            <a:r>
              <a:rPr kumimoji="0" lang="ko-KR" altLang="en-US" sz="1300" b="1" dirty="0"/>
              <a:t>정보</a:t>
            </a:r>
            <a:endParaRPr kumimoji="0" lang="en-US" altLang="ko-KR" sz="1300" b="1" dirty="0"/>
          </a:p>
          <a:p>
            <a:pPr algn="ctr" defTabSz="955675"/>
            <a:r>
              <a:rPr kumimoji="0" lang="ko-KR" altLang="en-US" sz="1300" b="1" dirty="0"/>
              <a:t>출력</a:t>
            </a:r>
            <a:endParaRPr kumimoji="0" lang="en-US" altLang="ko-KR" sz="1300" b="1" dirty="0"/>
          </a:p>
        </p:txBody>
      </p:sp>
      <p:grpSp>
        <p:nvGrpSpPr>
          <p:cNvPr id="15" name="그룹 131"/>
          <p:cNvGrpSpPr>
            <a:grpSpLocks/>
          </p:cNvGrpSpPr>
          <p:nvPr/>
        </p:nvGrpSpPr>
        <p:grpSpPr bwMode="auto">
          <a:xfrm rot="1409565">
            <a:off x="7454809" y="6781864"/>
            <a:ext cx="457200" cy="301625"/>
            <a:chOff x="555590" y="4845849"/>
            <a:chExt cx="500066" cy="357190"/>
          </a:xfrm>
        </p:grpSpPr>
        <p:sp>
          <p:nvSpPr>
            <p:cNvPr id="328" name="순서도: 연결자 327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29" name="직선 화살표 연결선 328"/>
            <p:cNvCxnSpPr>
              <a:stCxn id="328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68"/>
          <p:cNvGrpSpPr>
            <a:grpSpLocks/>
          </p:cNvGrpSpPr>
          <p:nvPr/>
        </p:nvGrpSpPr>
        <p:grpSpPr bwMode="auto">
          <a:xfrm rot="16702573">
            <a:off x="8327309" y="6658056"/>
            <a:ext cx="327025" cy="482600"/>
            <a:chOff x="6342073" y="5060163"/>
            <a:chExt cx="357186" cy="571503"/>
          </a:xfrm>
        </p:grpSpPr>
        <p:sp>
          <p:nvSpPr>
            <p:cNvPr id="331" name="순서도: 연결자 330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32" name="직선 화살표 연결선 331"/>
            <p:cNvCxnSpPr>
              <a:stCxn id="331" idx="4"/>
            </p:cNvCxnSpPr>
            <p:nvPr/>
          </p:nvCxnSpPr>
          <p:spPr>
            <a:xfrm rot="5400000">
              <a:off x="6256499" y="5284676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TextBox 69"/>
          <p:cNvSpPr txBox="1">
            <a:spLocks noChangeArrowheads="1"/>
          </p:cNvSpPr>
          <p:nvPr/>
        </p:nvSpPr>
        <p:spPr bwMode="auto">
          <a:xfrm>
            <a:off x="8556647" y="6560361"/>
            <a:ext cx="564489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이름</a:t>
            </a:r>
            <a:endParaRPr kumimoji="0" lang="en-US" altLang="ko-KR" sz="1300" b="1" dirty="0" smtClean="0"/>
          </a:p>
        </p:txBody>
      </p:sp>
      <p:sp>
        <p:nvSpPr>
          <p:cNvPr id="334" name="TextBox 138"/>
          <p:cNvSpPr txBox="1">
            <a:spLocks noChangeArrowheads="1"/>
          </p:cNvSpPr>
          <p:nvPr/>
        </p:nvSpPr>
        <p:spPr bwMode="auto">
          <a:xfrm>
            <a:off x="7985143" y="5988857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17" name="그룹 63"/>
          <p:cNvGrpSpPr>
            <a:grpSpLocks/>
          </p:cNvGrpSpPr>
          <p:nvPr/>
        </p:nvGrpSpPr>
        <p:grpSpPr bwMode="auto">
          <a:xfrm rot="16359225">
            <a:off x="7747016" y="6226984"/>
            <a:ext cx="361950" cy="457200"/>
            <a:chOff x="5484812" y="5131603"/>
            <a:chExt cx="428631" cy="500065"/>
          </a:xfrm>
        </p:grpSpPr>
        <p:sp>
          <p:nvSpPr>
            <p:cNvPr id="336" name="순서도: 연결자 335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37" name="직선 화살표 연결선 336"/>
            <p:cNvCxnSpPr>
              <a:stCxn id="336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직선 화살표 연결선 347"/>
          <p:cNvCxnSpPr>
            <a:stCxn id="183" idx="2"/>
            <a:endCxn id="361" idx="0"/>
          </p:cNvCxnSpPr>
          <p:nvPr/>
        </p:nvCxnSpPr>
        <p:spPr>
          <a:xfrm rot="5400000">
            <a:off x="3628222" y="5571347"/>
            <a:ext cx="2085977" cy="160656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/>
          <p:cNvCxnSpPr>
            <a:stCxn id="183" idx="2"/>
            <a:endCxn id="360" idx="0"/>
          </p:cNvCxnSpPr>
          <p:nvPr/>
        </p:nvCxnSpPr>
        <p:spPr>
          <a:xfrm rot="5400000">
            <a:off x="3074578" y="5017703"/>
            <a:ext cx="2085977" cy="271385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183" idx="2"/>
            <a:endCxn id="362" idx="0"/>
          </p:cNvCxnSpPr>
          <p:nvPr/>
        </p:nvCxnSpPr>
        <p:spPr>
          <a:xfrm rot="5400000">
            <a:off x="4181470" y="6124595"/>
            <a:ext cx="2085977" cy="50006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68"/>
          <p:cNvGrpSpPr>
            <a:grpSpLocks/>
          </p:cNvGrpSpPr>
          <p:nvPr/>
        </p:nvGrpSpPr>
        <p:grpSpPr bwMode="auto">
          <a:xfrm rot="216899">
            <a:off x="3928066" y="6713066"/>
            <a:ext cx="327025" cy="482600"/>
            <a:chOff x="6342073" y="5060163"/>
            <a:chExt cx="357186" cy="571503"/>
          </a:xfrm>
        </p:grpSpPr>
        <p:sp>
          <p:nvSpPr>
            <p:cNvPr id="352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53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63"/>
          <p:cNvGrpSpPr>
            <a:grpSpLocks/>
          </p:cNvGrpSpPr>
          <p:nvPr/>
        </p:nvGrpSpPr>
        <p:grpSpPr bwMode="auto">
          <a:xfrm rot="666065">
            <a:off x="3142357" y="6574209"/>
            <a:ext cx="392112" cy="422275"/>
            <a:chOff x="5484812" y="5131603"/>
            <a:chExt cx="428631" cy="500065"/>
          </a:xfrm>
        </p:grpSpPr>
        <p:sp>
          <p:nvSpPr>
            <p:cNvPr id="355" name="순서도: 연결자 354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56" name="직선 화살표 연결선 355"/>
            <p:cNvCxnSpPr>
              <a:stCxn id="355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181"/>
          <p:cNvSpPr txBox="1">
            <a:spLocks noChangeArrowheads="1"/>
          </p:cNvSpPr>
          <p:nvPr/>
        </p:nvSpPr>
        <p:spPr bwMode="auto">
          <a:xfrm>
            <a:off x="2841607" y="6417485"/>
            <a:ext cx="51236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358" name="TextBox 183"/>
          <p:cNvSpPr txBox="1">
            <a:spLocks noChangeArrowheads="1"/>
          </p:cNvSpPr>
          <p:nvPr/>
        </p:nvSpPr>
        <p:spPr bwMode="auto">
          <a:xfrm>
            <a:off x="4341805" y="6846113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359" name="TextBox 69"/>
          <p:cNvSpPr txBox="1">
            <a:spLocks noChangeArrowheads="1"/>
          </p:cNvSpPr>
          <p:nvPr/>
        </p:nvSpPr>
        <p:spPr bwMode="auto">
          <a:xfrm>
            <a:off x="3413111" y="6774675"/>
            <a:ext cx="49310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360" name="직사각형 359"/>
          <p:cNvSpPr>
            <a:spLocks noChangeArrowheads="1"/>
          </p:cNvSpPr>
          <p:nvPr/>
        </p:nvSpPr>
        <p:spPr bwMode="auto">
          <a:xfrm>
            <a:off x="2270103" y="7417617"/>
            <a:ext cx="981075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/>
              <a:t>전화 번호</a:t>
            </a:r>
            <a:endParaRPr kumimoji="0" lang="en-US" altLang="ko-KR" sz="1300" b="1"/>
          </a:p>
          <a:p>
            <a:pPr algn="ctr" defTabSz="955675"/>
            <a:r>
              <a:rPr kumimoji="0" lang="ko-KR" altLang="en-US" sz="1300" b="1"/>
              <a:t>입력</a:t>
            </a:r>
          </a:p>
        </p:txBody>
      </p:sp>
      <p:sp>
        <p:nvSpPr>
          <p:cNvPr id="361" name="직사각형 360"/>
          <p:cNvSpPr>
            <a:spLocks noChangeArrowheads="1"/>
          </p:cNvSpPr>
          <p:nvPr/>
        </p:nvSpPr>
        <p:spPr bwMode="auto">
          <a:xfrm>
            <a:off x="3378185" y="7417617"/>
            <a:ext cx="9794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/>
              <a:t>가입여부확인</a:t>
            </a:r>
          </a:p>
        </p:txBody>
      </p:sp>
      <p:sp>
        <p:nvSpPr>
          <p:cNvPr id="362" name="직사각형 361"/>
          <p:cNvSpPr>
            <a:spLocks noChangeArrowheads="1"/>
          </p:cNvSpPr>
          <p:nvPr/>
        </p:nvSpPr>
        <p:spPr bwMode="auto">
          <a:xfrm>
            <a:off x="4484681" y="7417617"/>
            <a:ext cx="979487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고객 </a:t>
            </a:r>
            <a:r>
              <a:rPr kumimoji="0" lang="ko-KR" altLang="en-US" sz="1300" b="1" dirty="0"/>
              <a:t>정보</a:t>
            </a:r>
            <a:endParaRPr kumimoji="0" lang="en-US" altLang="ko-KR" sz="1300" b="1" dirty="0"/>
          </a:p>
          <a:p>
            <a:pPr algn="ctr" defTabSz="955675"/>
            <a:r>
              <a:rPr kumimoji="0" lang="ko-KR" altLang="en-US" sz="1300" b="1" dirty="0"/>
              <a:t>출력</a:t>
            </a:r>
            <a:endParaRPr kumimoji="0" lang="en-US" altLang="ko-KR" sz="1300" b="1" dirty="0"/>
          </a:p>
        </p:txBody>
      </p:sp>
      <p:grpSp>
        <p:nvGrpSpPr>
          <p:cNvPr id="20" name="그룹 131"/>
          <p:cNvGrpSpPr>
            <a:grpSpLocks/>
          </p:cNvGrpSpPr>
          <p:nvPr/>
        </p:nvGrpSpPr>
        <p:grpSpPr bwMode="auto">
          <a:xfrm rot="5720108">
            <a:off x="4144058" y="6796140"/>
            <a:ext cx="457200" cy="301625"/>
            <a:chOff x="555590" y="4845849"/>
            <a:chExt cx="500066" cy="357190"/>
          </a:xfrm>
        </p:grpSpPr>
        <p:sp>
          <p:nvSpPr>
            <p:cNvPr id="364" name="순서도: 연결자 363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65" name="직선 화살표 연결선 364"/>
            <p:cNvCxnSpPr>
              <a:stCxn id="364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TextBox 138"/>
          <p:cNvSpPr txBox="1">
            <a:spLocks noChangeArrowheads="1"/>
          </p:cNvSpPr>
          <p:nvPr/>
        </p:nvSpPr>
        <p:spPr bwMode="auto">
          <a:xfrm>
            <a:off x="5413375" y="5917419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21" name="그룹 63"/>
          <p:cNvGrpSpPr>
            <a:grpSpLocks/>
          </p:cNvGrpSpPr>
          <p:nvPr/>
        </p:nvGrpSpPr>
        <p:grpSpPr bwMode="auto">
          <a:xfrm rot="19904892">
            <a:off x="5206009" y="5900385"/>
            <a:ext cx="361950" cy="457200"/>
            <a:chOff x="5484812" y="5131603"/>
            <a:chExt cx="428631" cy="500065"/>
          </a:xfrm>
        </p:grpSpPr>
        <p:sp>
          <p:nvSpPr>
            <p:cNvPr id="372" name="순서도: 연결자 371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73" name="직선 화살표 연결선 372"/>
            <p:cNvCxnSpPr>
              <a:stCxn id="372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68"/>
          <p:cNvGrpSpPr>
            <a:grpSpLocks/>
          </p:cNvGrpSpPr>
          <p:nvPr/>
        </p:nvGrpSpPr>
        <p:grpSpPr bwMode="auto">
          <a:xfrm rot="20343703">
            <a:off x="5060181" y="6674299"/>
            <a:ext cx="327025" cy="482600"/>
            <a:chOff x="6342073" y="5060163"/>
            <a:chExt cx="357186" cy="571503"/>
          </a:xfrm>
        </p:grpSpPr>
        <p:sp>
          <p:nvSpPr>
            <p:cNvPr id="382" name="순서도: 연결자 381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83" name="직선 화살표 연결선 382"/>
            <p:cNvCxnSpPr>
              <a:stCxn id="382" idx="4"/>
            </p:cNvCxnSpPr>
            <p:nvPr/>
          </p:nvCxnSpPr>
          <p:spPr>
            <a:xfrm rot="5400000">
              <a:off x="6256499" y="5284676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TextBox 69"/>
          <p:cNvSpPr txBox="1">
            <a:spLocks noChangeArrowheads="1"/>
          </p:cNvSpPr>
          <p:nvPr/>
        </p:nvSpPr>
        <p:spPr bwMode="auto">
          <a:xfrm>
            <a:off x="5270499" y="6703237"/>
            <a:ext cx="564489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전화번호</a:t>
            </a:r>
          </a:p>
        </p:txBody>
      </p:sp>
      <p:sp>
        <p:nvSpPr>
          <p:cNvPr id="385" name="TextBox 138"/>
          <p:cNvSpPr txBox="1">
            <a:spLocks noChangeArrowheads="1"/>
          </p:cNvSpPr>
          <p:nvPr/>
        </p:nvSpPr>
        <p:spPr bwMode="auto">
          <a:xfrm>
            <a:off x="5984879" y="4345783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23" name="그룹 63"/>
          <p:cNvGrpSpPr>
            <a:grpSpLocks/>
          </p:cNvGrpSpPr>
          <p:nvPr/>
        </p:nvGrpSpPr>
        <p:grpSpPr bwMode="auto">
          <a:xfrm rot="703898">
            <a:off x="5844050" y="4204524"/>
            <a:ext cx="361950" cy="457200"/>
            <a:chOff x="5484812" y="5131603"/>
            <a:chExt cx="428631" cy="500065"/>
          </a:xfrm>
        </p:grpSpPr>
        <p:sp>
          <p:nvSpPr>
            <p:cNvPr id="387" name="순서도: 연결자 386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88" name="직선 화살표 연결선 387"/>
            <p:cNvCxnSpPr>
              <a:stCxn id="387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138"/>
          <p:cNvSpPr txBox="1">
            <a:spLocks noChangeArrowheads="1"/>
          </p:cNvSpPr>
          <p:nvPr/>
        </p:nvSpPr>
        <p:spPr bwMode="auto">
          <a:xfrm>
            <a:off x="6770697" y="4274345"/>
            <a:ext cx="552450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24" name="그룹 63"/>
          <p:cNvGrpSpPr>
            <a:grpSpLocks/>
          </p:cNvGrpSpPr>
          <p:nvPr/>
        </p:nvGrpSpPr>
        <p:grpSpPr bwMode="auto">
          <a:xfrm rot="19855763">
            <a:off x="6563338" y="4185876"/>
            <a:ext cx="361950" cy="457200"/>
            <a:chOff x="5484812" y="5131603"/>
            <a:chExt cx="428631" cy="500065"/>
          </a:xfrm>
        </p:grpSpPr>
        <p:sp>
          <p:nvSpPr>
            <p:cNvPr id="391" name="순서도: 연결자 390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92" name="직선 화살표 연결선 391"/>
            <p:cNvCxnSpPr>
              <a:stCxn id="391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원호 147"/>
          <p:cNvSpPr>
            <a:spLocks noChangeArrowheads="1"/>
          </p:cNvSpPr>
          <p:nvPr/>
        </p:nvSpPr>
        <p:spPr bwMode="auto">
          <a:xfrm rot="8051031">
            <a:off x="4173475" y="88407"/>
            <a:ext cx="2336927" cy="2510465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170" name="다이아몬드 169"/>
          <p:cNvSpPr>
            <a:spLocks noChangeArrowheads="1"/>
          </p:cNvSpPr>
          <p:nvPr/>
        </p:nvSpPr>
        <p:spPr bwMode="auto">
          <a:xfrm>
            <a:off x="9413903" y="3417089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88" tIns="40444" rIns="80888" bIns="40444" anchor="ctr"/>
          <a:lstStyle/>
          <a:p>
            <a:pPr algn="ctr" defTabSz="955675"/>
            <a:endParaRPr kumimoji="0" lang="ko-KR" altLang="en-US" sz="1500" b="1">
              <a:solidFill>
                <a:srgbClr val="FFFFFF"/>
              </a:solidFill>
            </a:endParaRPr>
          </a:p>
        </p:txBody>
      </p:sp>
      <p:sp>
        <p:nvSpPr>
          <p:cNvPr id="141" name="슬라이드 번호 개체 틀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>
            <a:spLocks noChangeArrowheads="1"/>
          </p:cNvSpPr>
          <p:nvPr/>
        </p:nvSpPr>
        <p:spPr bwMode="auto">
          <a:xfrm>
            <a:off x="6628616" y="3059899"/>
            <a:ext cx="1306512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 조회</a:t>
            </a:r>
            <a:endParaRPr kumimoji="0" lang="ko-KR" altLang="en-US" sz="1500" b="1" dirty="0"/>
          </a:p>
        </p:txBody>
      </p:sp>
      <p:cxnSp>
        <p:nvCxnSpPr>
          <p:cNvPr id="148" name="직선 화살표 연결선 147"/>
          <p:cNvCxnSpPr>
            <a:stCxn id="177" idx="2"/>
            <a:endCxn id="178" idx="0"/>
          </p:cNvCxnSpPr>
          <p:nvPr/>
        </p:nvCxnSpPr>
        <p:spPr>
          <a:xfrm rot="5400000">
            <a:off x="4858540" y="2492356"/>
            <a:ext cx="846137" cy="28575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77" idx="2"/>
            <a:endCxn id="147" idx="0"/>
          </p:cNvCxnSpPr>
          <p:nvPr/>
        </p:nvCxnSpPr>
        <p:spPr>
          <a:xfrm rot="16200000" flipH="1">
            <a:off x="5929309" y="1707336"/>
            <a:ext cx="847736" cy="185738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78" idx="2"/>
            <a:endCxn id="181" idx="0"/>
          </p:cNvCxnSpPr>
          <p:nvPr/>
        </p:nvCxnSpPr>
        <p:spPr>
          <a:xfrm rot="5400000">
            <a:off x="3481364" y="3688547"/>
            <a:ext cx="1865340" cy="144939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78" idx="2"/>
            <a:endCxn id="180" idx="0"/>
          </p:cNvCxnSpPr>
          <p:nvPr/>
        </p:nvCxnSpPr>
        <p:spPr>
          <a:xfrm rot="5400000">
            <a:off x="2945579" y="3152762"/>
            <a:ext cx="1865340" cy="252096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78" idx="2"/>
            <a:endCxn id="179" idx="0"/>
          </p:cNvCxnSpPr>
          <p:nvPr/>
        </p:nvCxnSpPr>
        <p:spPr>
          <a:xfrm rot="5400000">
            <a:off x="2409794" y="2616977"/>
            <a:ext cx="1865340" cy="359253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51"/>
          <p:cNvGrpSpPr>
            <a:grpSpLocks/>
          </p:cNvGrpSpPr>
          <p:nvPr/>
        </p:nvGrpSpPr>
        <p:grpSpPr bwMode="auto">
          <a:xfrm rot="1643490">
            <a:off x="2274046" y="4486244"/>
            <a:ext cx="327025" cy="446088"/>
            <a:chOff x="912780" y="4702973"/>
            <a:chExt cx="357190" cy="500066"/>
          </a:xfrm>
        </p:grpSpPr>
        <p:sp>
          <p:nvSpPr>
            <p:cNvPr id="154" name="순서도: 연결자 153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55" name="직선 화살표 연결선 154"/>
            <p:cNvCxnSpPr>
              <a:stCxn id="154" idx="7"/>
            </p:cNvCxnSpPr>
            <p:nvPr/>
          </p:nvCxnSpPr>
          <p:spPr>
            <a:xfrm rot="5400000" flipH="1" flipV="1">
              <a:off x="963141" y="4772719"/>
              <a:ext cx="377274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53"/>
          <p:cNvGrpSpPr>
            <a:grpSpLocks/>
          </p:cNvGrpSpPr>
          <p:nvPr/>
        </p:nvGrpSpPr>
        <p:grpSpPr bwMode="auto">
          <a:xfrm rot="4208984">
            <a:off x="4060519" y="4675018"/>
            <a:ext cx="327026" cy="422275"/>
            <a:chOff x="3413110" y="4560098"/>
            <a:chExt cx="357190" cy="500066"/>
          </a:xfrm>
        </p:grpSpPr>
        <p:sp>
          <p:nvSpPr>
            <p:cNvPr id="157" name="순서도: 연결자 156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58" name="직선 화살표 연결선 157"/>
            <p:cNvCxnSpPr>
              <a:stCxn id="157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33"/>
          <p:cNvGrpSpPr>
            <a:grpSpLocks/>
          </p:cNvGrpSpPr>
          <p:nvPr/>
        </p:nvGrpSpPr>
        <p:grpSpPr bwMode="auto">
          <a:xfrm rot="3283710">
            <a:off x="3131296" y="4503707"/>
            <a:ext cx="131762" cy="528637"/>
            <a:chOff x="1698599" y="5131601"/>
            <a:chExt cx="142875" cy="572296"/>
          </a:xfrm>
        </p:grpSpPr>
        <p:sp>
          <p:nvSpPr>
            <p:cNvPr id="160" name="순서도: 연결자 159"/>
            <p:cNvSpPr>
              <a:spLocks noChangeArrowheads="1"/>
            </p:cNvSpPr>
            <p:nvPr/>
          </p:nvSpPr>
          <p:spPr bwMode="auto">
            <a:xfrm>
              <a:off x="1698599" y="5131601"/>
              <a:ext cx="142875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61" name="직선 화살표 연결선 160"/>
            <p:cNvCxnSpPr>
              <a:stCxn id="160" idx="4"/>
            </p:cNvCxnSpPr>
            <p:nvPr/>
          </p:nvCxnSpPr>
          <p:spPr>
            <a:xfrm rot="5400000">
              <a:off x="1555298" y="5487931"/>
              <a:ext cx="427934" cy="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>
            <a:grpSpLocks/>
          </p:cNvGrpSpPr>
          <p:nvPr/>
        </p:nvGrpSpPr>
        <p:grpSpPr bwMode="auto">
          <a:xfrm rot="3041815">
            <a:off x="3457297" y="4545436"/>
            <a:ext cx="138113" cy="476250"/>
            <a:chOff x="2484418" y="4632329"/>
            <a:chExt cx="142875" cy="570710"/>
          </a:xfrm>
        </p:grpSpPr>
        <p:sp>
          <p:nvSpPr>
            <p:cNvPr id="163" name="순서도: 연결자 162"/>
            <p:cNvSpPr>
              <a:spLocks noChangeArrowheads="1"/>
            </p:cNvSpPr>
            <p:nvPr/>
          </p:nvSpPr>
          <p:spPr bwMode="auto">
            <a:xfrm>
              <a:off x="2484418" y="5060163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63" idx="0"/>
            </p:cNvCxnSpPr>
            <p:nvPr/>
          </p:nvCxnSpPr>
          <p:spPr>
            <a:xfrm rot="5400000" flipH="1" flipV="1">
              <a:off x="2339873" y="4844553"/>
              <a:ext cx="428032" cy="1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직선 화살표 연결선 166"/>
          <p:cNvCxnSpPr>
            <a:stCxn id="170" idx="2"/>
            <a:endCxn id="186" idx="0"/>
          </p:cNvCxnSpPr>
          <p:nvPr/>
        </p:nvCxnSpPr>
        <p:spPr>
          <a:xfrm rot="16200000" flipH="1">
            <a:off x="9115844" y="4343797"/>
            <a:ext cx="1627201" cy="3770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70" idx="2"/>
            <a:endCxn id="185" idx="0"/>
          </p:cNvCxnSpPr>
          <p:nvPr/>
        </p:nvCxnSpPr>
        <p:spPr>
          <a:xfrm rot="5400000">
            <a:off x="8593160" y="4198146"/>
            <a:ext cx="1627201" cy="66833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7"/>
          <p:cNvSpPr txBox="1">
            <a:spLocks noChangeArrowheads="1"/>
          </p:cNvSpPr>
          <p:nvPr/>
        </p:nvSpPr>
        <p:spPr bwMode="auto">
          <a:xfrm rot="19875827">
            <a:off x="1840201" y="4306102"/>
            <a:ext cx="1033462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172" name="TextBox 178"/>
          <p:cNvSpPr txBox="1">
            <a:spLocks noChangeArrowheads="1"/>
          </p:cNvSpPr>
          <p:nvPr/>
        </p:nvSpPr>
        <p:spPr bwMode="auto">
          <a:xfrm>
            <a:off x="2555855" y="4702973"/>
            <a:ext cx="5000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173" name="TextBox 179"/>
          <p:cNvSpPr txBox="1">
            <a:spLocks noChangeArrowheads="1"/>
          </p:cNvSpPr>
          <p:nvPr/>
        </p:nvSpPr>
        <p:spPr bwMode="auto">
          <a:xfrm>
            <a:off x="3484549" y="4702973"/>
            <a:ext cx="717635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 smtClean="0"/>
              <a:t>정보</a:t>
            </a:r>
            <a:endParaRPr kumimoji="0" lang="ko-KR" altLang="en-US" sz="1300" b="1" dirty="0"/>
          </a:p>
        </p:txBody>
      </p:sp>
      <p:sp>
        <p:nvSpPr>
          <p:cNvPr id="174" name="TextBox 180"/>
          <p:cNvSpPr txBox="1">
            <a:spLocks noChangeArrowheads="1"/>
          </p:cNvSpPr>
          <p:nvPr/>
        </p:nvSpPr>
        <p:spPr bwMode="auto">
          <a:xfrm>
            <a:off x="4270367" y="4774411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175" name="원호 186"/>
          <p:cNvSpPr>
            <a:spLocks noChangeArrowheads="1"/>
          </p:cNvSpPr>
          <p:nvPr/>
        </p:nvSpPr>
        <p:spPr bwMode="auto">
          <a:xfrm rot="7622881">
            <a:off x="9128240" y="3182247"/>
            <a:ext cx="763588" cy="917575"/>
          </a:xfrm>
          <a:custGeom>
            <a:avLst/>
            <a:gdLst>
              <a:gd name="T0" fmla="*/ 452374 w 904747"/>
              <a:gd name="T1" fmla="*/ 0 h 1003337"/>
              <a:gd name="T2" fmla="*/ 452374 w 904747"/>
              <a:gd name="T3" fmla="*/ 501669 h 1003337"/>
              <a:gd name="T4" fmla="*/ 904747 w 904747"/>
              <a:gd name="T5" fmla="*/ 501669 h 1003337"/>
              <a:gd name="T6" fmla="*/ 11796480 60000 65536"/>
              <a:gd name="T7" fmla="*/ 11796480 60000 65536"/>
              <a:gd name="T8" fmla="*/ 5898240 60000 65536"/>
              <a:gd name="T9" fmla="*/ 452374 w 904747"/>
              <a:gd name="T10" fmla="*/ 0 h 1003337"/>
              <a:gd name="T11" fmla="*/ 904747 w 904747"/>
              <a:gd name="T12" fmla="*/ 501669 h 1003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747" h="1003337" stroke="0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  <a:lnTo>
                  <a:pt x="452374" y="501669"/>
                </a:lnTo>
                <a:close/>
              </a:path>
              <a:path w="904747" h="1003337" fill="none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176" name="직사각형 175"/>
          <p:cNvSpPr>
            <a:spLocks noChangeArrowheads="1"/>
          </p:cNvSpPr>
          <p:nvPr/>
        </p:nvSpPr>
        <p:spPr bwMode="auto">
          <a:xfrm>
            <a:off x="4770433" y="148826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 </a:t>
            </a:r>
            <a:r>
              <a:rPr lang="ko-KR" altLang="en-US" sz="1500" b="1" dirty="0" smtClean="0"/>
              <a:t>관</a:t>
            </a:r>
            <a:r>
              <a:rPr kumimoji="0" lang="ko-KR" altLang="en-US" sz="1500" b="1" dirty="0" smtClean="0"/>
              <a:t>리</a:t>
            </a:r>
            <a:endParaRPr kumimoji="0" lang="ko-KR" altLang="en-US" sz="1500" b="1" dirty="0"/>
          </a:p>
        </p:txBody>
      </p:sp>
      <p:sp>
        <p:nvSpPr>
          <p:cNvPr id="177" name="다이아몬드 176"/>
          <p:cNvSpPr>
            <a:spLocks noChangeArrowheads="1"/>
          </p:cNvSpPr>
          <p:nvPr/>
        </p:nvSpPr>
        <p:spPr bwMode="auto">
          <a:xfrm>
            <a:off x="5097458" y="1910538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sp>
        <p:nvSpPr>
          <p:cNvPr id="178" name="직사각형 177"/>
          <p:cNvSpPr>
            <a:spLocks noChangeArrowheads="1"/>
          </p:cNvSpPr>
          <p:nvPr/>
        </p:nvSpPr>
        <p:spPr bwMode="auto">
          <a:xfrm>
            <a:off x="4484682" y="3058300"/>
            <a:ext cx="1308100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계좌</a:t>
            </a:r>
            <a:r>
              <a:rPr kumimoji="0" lang="ko-KR" altLang="en-US" sz="1500" b="1" dirty="0" smtClean="0"/>
              <a:t> 등록</a:t>
            </a:r>
            <a:endParaRPr kumimoji="0" lang="ko-KR" altLang="en-US" sz="1500" b="1" dirty="0"/>
          </a:p>
        </p:txBody>
      </p:sp>
      <p:sp>
        <p:nvSpPr>
          <p:cNvPr id="179" name="직사각형 178"/>
          <p:cNvSpPr>
            <a:spLocks noChangeArrowheads="1"/>
          </p:cNvSpPr>
          <p:nvPr/>
        </p:nvSpPr>
        <p:spPr bwMode="auto">
          <a:xfrm>
            <a:off x="1055657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계좌정보입력</a:t>
            </a:r>
            <a:endParaRPr kumimoji="0" lang="ko-KR" altLang="en-US" sz="1500" b="1" dirty="0"/>
          </a:p>
        </p:txBody>
      </p:sp>
      <p:sp>
        <p:nvSpPr>
          <p:cNvPr id="180" name="직사각형 179"/>
          <p:cNvSpPr>
            <a:spLocks noChangeArrowheads="1"/>
          </p:cNvSpPr>
          <p:nvPr/>
        </p:nvSpPr>
        <p:spPr bwMode="auto">
          <a:xfrm>
            <a:off x="2127227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가입여부</a:t>
            </a:r>
            <a:endParaRPr kumimoji="0" lang="en-US" altLang="ko-KR" sz="1500" b="1" dirty="0"/>
          </a:p>
          <a:p>
            <a:pPr algn="ctr" defTabSz="955675"/>
            <a:r>
              <a:rPr kumimoji="0" lang="ko-KR" altLang="en-US" sz="1500" b="1" dirty="0"/>
              <a:t>확인</a:t>
            </a:r>
          </a:p>
        </p:txBody>
      </p:sp>
      <p:sp>
        <p:nvSpPr>
          <p:cNvPr id="181" name="직사각형 180"/>
          <p:cNvSpPr>
            <a:spLocks noChangeArrowheads="1"/>
          </p:cNvSpPr>
          <p:nvPr/>
        </p:nvSpPr>
        <p:spPr bwMode="auto">
          <a:xfrm>
            <a:off x="3198797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계좌저장</a:t>
            </a:r>
            <a:endParaRPr kumimoji="0" lang="ko-KR" altLang="en-US" sz="1500" b="1" dirty="0"/>
          </a:p>
        </p:txBody>
      </p:sp>
      <p:sp>
        <p:nvSpPr>
          <p:cNvPr id="185" name="직사각형 184"/>
          <p:cNvSpPr>
            <a:spLocks noChangeArrowheads="1"/>
          </p:cNvSpPr>
          <p:nvPr/>
        </p:nvSpPr>
        <p:spPr bwMode="auto">
          <a:xfrm>
            <a:off x="8582054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계좌</a:t>
            </a:r>
            <a:r>
              <a:rPr kumimoji="0" lang="ko-KR" altLang="en-US" sz="1500" b="1" dirty="0" smtClean="0"/>
              <a:t>정보수정</a:t>
            </a:r>
            <a:endParaRPr kumimoji="0" lang="ko-KR" altLang="en-US" sz="1500" b="1" dirty="0"/>
          </a:p>
        </p:txBody>
      </p:sp>
      <p:sp>
        <p:nvSpPr>
          <p:cNvPr id="186" name="직사각형 185"/>
          <p:cNvSpPr>
            <a:spLocks noChangeArrowheads="1"/>
          </p:cNvSpPr>
          <p:nvPr/>
        </p:nvSpPr>
        <p:spPr bwMode="auto">
          <a:xfrm>
            <a:off x="9628217" y="5345915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계좌</a:t>
            </a:r>
            <a:r>
              <a:rPr kumimoji="0" lang="ko-KR" altLang="en-US" sz="1500" b="1" dirty="0" smtClean="0"/>
              <a:t>정보삭제</a:t>
            </a:r>
            <a:endParaRPr kumimoji="0" lang="ko-KR" altLang="en-US" sz="1500" b="1" dirty="0"/>
          </a:p>
        </p:txBody>
      </p:sp>
      <p:sp>
        <p:nvSpPr>
          <p:cNvPr id="187" name="직사각형 186"/>
          <p:cNvSpPr>
            <a:spLocks noChangeArrowheads="1"/>
          </p:cNvSpPr>
          <p:nvPr/>
        </p:nvSpPr>
        <p:spPr bwMode="auto">
          <a:xfrm>
            <a:off x="7535892" y="5345915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삭제선택</a:t>
            </a:r>
            <a:endParaRPr kumimoji="0" lang="en-US" altLang="ko-KR" sz="1500" b="1" dirty="0"/>
          </a:p>
        </p:txBody>
      </p:sp>
      <p:cxnSp>
        <p:nvCxnSpPr>
          <p:cNvPr id="188" name="직선 화살표 연결선 187"/>
          <p:cNvCxnSpPr>
            <a:stCxn id="170" idx="2"/>
            <a:endCxn id="187" idx="0"/>
          </p:cNvCxnSpPr>
          <p:nvPr/>
        </p:nvCxnSpPr>
        <p:spPr>
          <a:xfrm rot="5400000">
            <a:off x="8070079" y="3675065"/>
            <a:ext cx="1627201" cy="17144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72"/>
          <p:cNvGrpSpPr>
            <a:grpSpLocks/>
          </p:cNvGrpSpPr>
          <p:nvPr/>
        </p:nvGrpSpPr>
        <p:grpSpPr bwMode="auto">
          <a:xfrm rot="4875810">
            <a:off x="8422952" y="4464796"/>
            <a:ext cx="269875" cy="539252"/>
            <a:chOff x="6589615" y="5137998"/>
            <a:chExt cx="320850" cy="589612"/>
          </a:xfrm>
        </p:grpSpPr>
        <p:sp>
          <p:nvSpPr>
            <p:cNvPr id="190" name="순서도: 연결자 189"/>
            <p:cNvSpPr>
              <a:spLocks noChangeArrowheads="1"/>
            </p:cNvSpPr>
            <p:nvPr/>
          </p:nvSpPr>
          <p:spPr bwMode="auto"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91" name="직선 화살표 연결선 190"/>
            <p:cNvCxnSpPr>
              <a:stCxn id="190" idx="1"/>
            </p:cNvCxnSpPr>
            <p:nvPr/>
          </p:nvCxnSpPr>
          <p:spPr>
            <a:xfrm rot="14640787" flipV="1">
              <a:off x="6386022" y="5340715"/>
              <a:ext cx="507867" cy="10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26"/>
          <p:cNvSpPr txBox="1">
            <a:spLocks noChangeArrowheads="1"/>
          </p:cNvSpPr>
          <p:nvPr/>
        </p:nvSpPr>
        <p:spPr bwMode="auto">
          <a:xfrm>
            <a:off x="8056581" y="4274345"/>
            <a:ext cx="6108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선택정보</a:t>
            </a:r>
          </a:p>
        </p:txBody>
      </p:sp>
      <p:sp>
        <p:nvSpPr>
          <p:cNvPr id="193" name="직사각형 192"/>
          <p:cNvSpPr>
            <a:spLocks noChangeArrowheads="1"/>
          </p:cNvSpPr>
          <p:nvPr/>
        </p:nvSpPr>
        <p:spPr bwMode="auto">
          <a:xfrm>
            <a:off x="198401" y="3059899"/>
            <a:ext cx="1306513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메 </a:t>
            </a:r>
            <a:r>
              <a:rPr kumimoji="0" lang="ko-KR" altLang="en-US" sz="1500" b="1" dirty="0" err="1"/>
              <a:t>뉴</a:t>
            </a:r>
            <a:r>
              <a:rPr kumimoji="0" lang="ko-KR" altLang="en-US" sz="1500" b="1" dirty="0"/>
              <a:t> 선 </a:t>
            </a:r>
            <a:r>
              <a:rPr kumimoji="0" lang="ko-KR" altLang="en-US" sz="1500" b="1" dirty="0" err="1"/>
              <a:t>택</a:t>
            </a:r>
            <a:endParaRPr kumimoji="0" lang="ko-KR" altLang="en-US" sz="1500" b="1" dirty="0"/>
          </a:p>
        </p:txBody>
      </p:sp>
      <p:cxnSp>
        <p:nvCxnSpPr>
          <p:cNvPr id="194" name="직선 화살표 연결선 193"/>
          <p:cNvCxnSpPr>
            <a:stCxn id="177" idx="2"/>
            <a:endCxn id="193" idx="0"/>
          </p:cNvCxnSpPr>
          <p:nvPr/>
        </p:nvCxnSpPr>
        <p:spPr>
          <a:xfrm rot="5400000">
            <a:off x="2714203" y="349619"/>
            <a:ext cx="847736" cy="457282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원호 147"/>
          <p:cNvSpPr>
            <a:spLocks noChangeArrowheads="1"/>
          </p:cNvSpPr>
          <p:nvPr/>
        </p:nvSpPr>
        <p:spPr bwMode="auto">
          <a:xfrm rot="8051031">
            <a:off x="4053213" y="2475838"/>
            <a:ext cx="1333500" cy="1352550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grpSp>
        <p:nvGrpSpPr>
          <p:cNvPr id="7" name="그룹 148"/>
          <p:cNvGrpSpPr>
            <a:grpSpLocks/>
          </p:cNvGrpSpPr>
          <p:nvPr/>
        </p:nvGrpSpPr>
        <p:grpSpPr bwMode="auto">
          <a:xfrm rot="8154946">
            <a:off x="2667824" y="2390639"/>
            <a:ext cx="457200" cy="301625"/>
            <a:chOff x="555590" y="4845849"/>
            <a:chExt cx="500066" cy="357190"/>
          </a:xfrm>
        </p:grpSpPr>
        <p:sp>
          <p:nvSpPr>
            <p:cNvPr id="197" name="순서도: 연결자 196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98" name="직선 화살표 연결선 197"/>
            <p:cNvCxnSpPr>
              <a:stCxn id="197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51"/>
          <p:cNvSpPr txBox="1">
            <a:spLocks noChangeArrowheads="1"/>
          </p:cNvSpPr>
          <p:nvPr/>
        </p:nvSpPr>
        <p:spPr bwMode="auto">
          <a:xfrm rot="-502936">
            <a:off x="2211975" y="2156848"/>
            <a:ext cx="1352550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/>
              <a:t>메뉴선택정보</a:t>
            </a:r>
          </a:p>
        </p:txBody>
      </p:sp>
      <p:grpSp>
        <p:nvGrpSpPr>
          <p:cNvPr id="8" name="그룹 63"/>
          <p:cNvGrpSpPr>
            <a:grpSpLocks/>
          </p:cNvGrpSpPr>
          <p:nvPr/>
        </p:nvGrpSpPr>
        <p:grpSpPr bwMode="auto">
          <a:xfrm rot="15459594">
            <a:off x="6176174" y="2511414"/>
            <a:ext cx="361950" cy="458787"/>
            <a:chOff x="5484812" y="5131603"/>
            <a:chExt cx="428631" cy="500065"/>
          </a:xfrm>
        </p:grpSpPr>
        <p:sp>
          <p:nvSpPr>
            <p:cNvPr id="201" name="순서도: 연결자 200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sz="1500" b="1">
                <a:solidFill>
                  <a:srgbClr val="FFFFFF"/>
                </a:solidFill>
              </a:endParaRPr>
            </a:p>
          </p:txBody>
        </p:sp>
        <p:cxnSp>
          <p:nvCxnSpPr>
            <p:cNvPr id="202" name="직선 화살표 연결선 201"/>
            <p:cNvCxnSpPr>
              <a:stCxn id="201" idx="7"/>
            </p:cNvCxnSpPr>
            <p:nvPr/>
          </p:nvCxnSpPr>
          <p:spPr>
            <a:xfrm rot="5400000" flipH="1" flipV="1">
              <a:off x="5570319" y="5160806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159"/>
          <p:cNvSpPr txBox="1">
            <a:spLocks noChangeArrowheads="1"/>
          </p:cNvSpPr>
          <p:nvPr/>
        </p:nvSpPr>
        <p:spPr bwMode="auto">
          <a:xfrm>
            <a:off x="5984879" y="2702709"/>
            <a:ext cx="49877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grpSp>
        <p:nvGrpSpPr>
          <p:cNvPr id="9" name="그룹 63"/>
          <p:cNvGrpSpPr>
            <a:grpSpLocks/>
          </p:cNvGrpSpPr>
          <p:nvPr/>
        </p:nvGrpSpPr>
        <p:grpSpPr bwMode="auto">
          <a:xfrm rot="7549609">
            <a:off x="9991842" y="4409772"/>
            <a:ext cx="361950" cy="457200"/>
            <a:chOff x="5484812" y="5131603"/>
            <a:chExt cx="428631" cy="500065"/>
          </a:xfrm>
        </p:grpSpPr>
        <p:sp>
          <p:nvSpPr>
            <p:cNvPr id="205" name="순서도: 연결자 204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06" name="직선 화살표 연결선 205"/>
            <p:cNvCxnSpPr>
              <a:stCxn id="205" idx="7"/>
            </p:cNvCxnSpPr>
            <p:nvPr/>
          </p:nvCxnSpPr>
          <p:spPr>
            <a:xfrm rot="5400000" flipH="1" flipV="1">
              <a:off x="5570570" y="5164797"/>
              <a:ext cx="373312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165"/>
          <p:cNvSpPr txBox="1">
            <a:spLocks noChangeArrowheads="1"/>
          </p:cNvSpPr>
          <p:nvPr/>
        </p:nvSpPr>
        <p:spPr bwMode="auto">
          <a:xfrm>
            <a:off x="10197894" y="4391849"/>
            <a:ext cx="628856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smtClean="0"/>
              <a:t>계좌정보</a:t>
            </a:r>
            <a:endParaRPr kumimoji="0" lang="ko-KR" altLang="en-US" sz="1300" b="1" dirty="0"/>
          </a:p>
        </p:txBody>
      </p:sp>
      <p:sp>
        <p:nvSpPr>
          <p:cNvPr id="211" name="TextBox 171"/>
          <p:cNvSpPr txBox="1">
            <a:spLocks noChangeArrowheads="1"/>
          </p:cNvSpPr>
          <p:nvPr/>
        </p:nvSpPr>
        <p:spPr bwMode="auto">
          <a:xfrm>
            <a:off x="8628085" y="4702973"/>
            <a:ext cx="642942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smtClean="0"/>
              <a:t>계</a:t>
            </a:r>
            <a:r>
              <a:rPr lang="ko-KR" altLang="en-US" sz="1300" b="1"/>
              <a:t>좌</a:t>
            </a:r>
            <a:r>
              <a:rPr kumimoji="0" lang="ko-KR" altLang="en-US" sz="1300" b="1" smtClean="0"/>
              <a:t>정보</a:t>
            </a:r>
            <a:endParaRPr kumimoji="0" lang="ko-KR" altLang="en-US" sz="1300" b="1" dirty="0"/>
          </a:p>
        </p:txBody>
      </p:sp>
      <p:cxnSp>
        <p:nvCxnSpPr>
          <p:cNvPr id="212" name="직선 화살표 연결선 211"/>
          <p:cNvCxnSpPr>
            <a:stCxn id="177" idx="2"/>
            <a:endCxn id="213" idx="0"/>
          </p:cNvCxnSpPr>
          <p:nvPr/>
        </p:nvCxnSpPr>
        <p:spPr>
          <a:xfrm rot="16200000" flipH="1">
            <a:off x="7131451" y="505195"/>
            <a:ext cx="847736" cy="426167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>
            <a:spLocks noChangeArrowheads="1"/>
          </p:cNvSpPr>
          <p:nvPr/>
        </p:nvSpPr>
        <p:spPr bwMode="auto">
          <a:xfrm>
            <a:off x="8770961" y="3059899"/>
            <a:ext cx="18303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 </a:t>
            </a:r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</a:t>
            </a:r>
          </a:p>
        </p:txBody>
      </p:sp>
      <p:sp>
        <p:nvSpPr>
          <p:cNvPr id="214" name="TextBox 138"/>
          <p:cNvSpPr txBox="1">
            <a:spLocks noChangeArrowheads="1"/>
          </p:cNvSpPr>
          <p:nvPr/>
        </p:nvSpPr>
        <p:spPr bwMode="auto">
          <a:xfrm>
            <a:off x="7556515" y="2059767"/>
            <a:ext cx="642942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smtClean="0"/>
              <a:t>계좌</a:t>
            </a:r>
            <a:r>
              <a:rPr kumimoji="0" lang="ko-KR" altLang="en-US" sz="1300" b="1" smtClean="0"/>
              <a:t>정보</a:t>
            </a:r>
            <a:endParaRPr kumimoji="0" lang="ko-KR" altLang="en-US" sz="1300" b="1" dirty="0"/>
          </a:p>
        </p:txBody>
      </p:sp>
      <p:grpSp>
        <p:nvGrpSpPr>
          <p:cNvPr id="10" name="그룹 63"/>
          <p:cNvGrpSpPr>
            <a:grpSpLocks/>
          </p:cNvGrpSpPr>
          <p:nvPr/>
        </p:nvGrpSpPr>
        <p:grpSpPr bwMode="auto">
          <a:xfrm rot="3813341">
            <a:off x="7357375" y="2279360"/>
            <a:ext cx="361950" cy="457200"/>
            <a:chOff x="5484812" y="5131603"/>
            <a:chExt cx="428631" cy="500065"/>
          </a:xfrm>
        </p:grpSpPr>
        <p:sp>
          <p:nvSpPr>
            <p:cNvPr id="216" name="순서도: 연결자 143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17" name="직선 화살표 연결선 144"/>
            <p:cNvCxnSpPr/>
            <p:nvPr/>
          </p:nvCxnSpPr>
          <p:spPr>
            <a:xfrm rot="5400000" flipH="1" flipV="1">
              <a:off x="5568945" y="5164955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제목 1"/>
          <p:cNvSpPr txBox="1">
            <a:spLocks/>
          </p:cNvSpPr>
          <p:nvPr/>
        </p:nvSpPr>
        <p:spPr>
          <a:xfrm>
            <a:off x="627029" y="345255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pPr marL="0" marR="0" lvl="0" indent="0" algn="ctr" defTabSz="108265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계  좌  관  리</a:t>
            </a:r>
          </a:p>
        </p:txBody>
      </p:sp>
      <p:sp>
        <p:nvSpPr>
          <p:cNvPr id="301" name="다이아몬드 300"/>
          <p:cNvSpPr>
            <a:spLocks noChangeArrowheads="1"/>
          </p:cNvSpPr>
          <p:nvPr/>
        </p:nvSpPr>
        <p:spPr bwMode="auto">
          <a:xfrm>
            <a:off x="6913573" y="3417089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grpSp>
        <p:nvGrpSpPr>
          <p:cNvPr id="12" name="그룹 63"/>
          <p:cNvGrpSpPr>
            <a:grpSpLocks/>
          </p:cNvGrpSpPr>
          <p:nvPr/>
        </p:nvGrpSpPr>
        <p:grpSpPr bwMode="auto">
          <a:xfrm rot="9760299">
            <a:off x="8973947" y="4675025"/>
            <a:ext cx="361950" cy="458788"/>
            <a:chOff x="5484812" y="5131603"/>
            <a:chExt cx="428631" cy="500065"/>
          </a:xfrm>
        </p:grpSpPr>
        <p:sp>
          <p:nvSpPr>
            <p:cNvPr id="306" name="순서도: 연결자 305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07" name="직선 화살표 연결선 306"/>
            <p:cNvCxnSpPr>
              <a:stCxn id="306" idx="7"/>
            </p:cNvCxnSpPr>
            <p:nvPr/>
          </p:nvCxnSpPr>
          <p:spPr>
            <a:xfrm rot="5400000" flipH="1" flipV="1">
              <a:off x="5570221" y="5162699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직선 화살표 연결선 347"/>
          <p:cNvCxnSpPr>
            <a:stCxn id="301" idx="2"/>
            <a:endCxn id="361" idx="0"/>
          </p:cNvCxnSpPr>
          <p:nvPr/>
        </p:nvCxnSpPr>
        <p:spPr>
          <a:xfrm rot="5400000">
            <a:off x="5740796" y="3846112"/>
            <a:ext cx="1627201" cy="137240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/>
          <p:cNvCxnSpPr>
            <a:stCxn id="301" idx="2"/>
            <a:endCxn id="360" idx="0"/>
          </p:cNvCxnSpPr>
          <p:nvPr/>
        </p:nvCxnSpPr>
        <p:spPr>
          <a:xfrm rot="5400000">
            <a:off x="5187152" y="3292468"/>
            <a:ext cx="1627201" cy="247969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301" idx="2"/>
            <a:endCxn id="362" idx="0"/>
          </p:cNvCxnSpPr>
          <p:nvPr/>
        </p:nvCxnSpPr>
        <p:spPr>
          <a:xfrm rot="5400000">
            <a:off x="6294044" y="4399360"/>
            <a:ext cx="1627201" cy="26590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68"/>
          <p:cNvGrpSpPr>
            <a:grpSpLocks/>
          </p:cNvGrpSpPr>
          <p:nvPr/>
        </p:nvGrpSpPr>
        <p:grpSpPr bwMode="auto">
          <a:xfrm rot="459623">
            <a:off x="5999768" y="4641364"/>
            <a:ext cx="327025" cy="482600"/>
            <a:chOff x="6342073" y="5060163"/>
            <a:chExt cx="357186" cy="571503"/>
          </a:xfrm>
        </p:grpSpPr>
        <p:sp>
          <p:nvSpPr>
            <p:cNvPr id="352" name="순서도: 연결자 156"/>
            <p:cNvSpPr>
              <a:spLocks noChangeArrowheads="1"/>
            </p:cNvSpPr>
            <p:nvPr/>
          </p:nvSpPr>
          <p:spPr bwMode="auto">
            <a:xfrm rot="1219903">
              <a:off x="6556383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53" name="직선 화살표 연결선 157"/>
            <p:cNvCxnSpPr/>
            <p:nvPr/>
          </p:nvCxnSpPr>
          <p:spPr>
            <a:xfrm rot="5400000">
              <a:off x="6255370" y="5284252"/>
              <a:ext cx="432387" cy="260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63"/>
          <p:cNvGrpSpPr>
            <a:grpSpLocks/>
          </p:cNvGrpSpPr>
          <p:nvPr/>
        </p:nvGrpSpPr>
        <p:grpSpPr bwMode="auto">
          <a:xfrm rot="836993">
            <a:off x="5142621" y="4645383"/>
            <a:ext cx="392112" cy="422275"/>
            <a:chOff x="5484812" y="5131603"/>
            <a:chExt cx="428631" cy="500065"/>
          </a:xfrm>
        </p:grpSpPr>
        <p:sp>
          <p:nvSpPr>
            <p:cNvPr id="355" name="순서도: 연결자 354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56" name="직선 화살표 연결선 355"/>
            <p:cNvCxnSpPr>
              <a:stCxn id="355" idx="7"/>
            </p:cNvCxnSpPr>
            <p:nvPr/>
          </p:nvCxnSpPr>
          <p:spPr>
            <a:xfrm rot="5400000" flipH="1" flipV="1">
              <a:off x="5569394" y="5161112"/>
              <a:ext cx="374109" cy="312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181"/>
          <p:cNvSpPr txBox="1">
            <a:spLocks noChangeArrowheads="1"/>
          </p:cNvSpPr>
          <p:nvPr/>
        </p:nvSpPr>
        <p:spPr bwMode="auto">
          <a:xfrm>
            <a:off x="4984747" y="4345783"/>
            <a:ext cx="51236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계좌번호</a:t>
            </a:r>
            <a:endParaRPr kumimoji="0" lang="ko-KR" altLang="en-US" sz="1300" b="1" dirty="0"/>
          </a:p>
        </p:txBody>
      </p:sp>
      <p:sp>
        <p:nvSpPr>
          <p:cNvPr id="358" name="TextBox 183"/>
          <p:cNvSpPr txBox="1">
            <a:spLocks noChangeArrowheads="1"/>
          </p:cNvSpPr>
          <p:nvPr/>
        </p:nvSpPr>
        <p:spPr bwMode="auto">
          <a:xfrm>
            <a:off x="6413507" y="4917287"/>
            <a:ext cx="6588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가입</a:t>
            </a:r>
            <a:endParaRPr kumimoji="0" lang="en-US" altLang="ko-KR" sz="1300" b="1" dirty="0"/>
          </a:p>
          <a:p>
            <a:pPr defTabSz="955675"/>
            <a:r>
              <a:rPr kumimoji="0" lang="ko-KR" altLang="en-US" sz="1300" b="1" dirty="0"/>
              <a:t>정보</a:t>
            </a:r>
          </a:p>
        </p:txBody>
      </p:sp>
      <p:sp>
        <p:nvSpPr>
          <p:cNvPr id="359" name="TextBox 69"/>
          <p:cNvSpPr txBox="1">
            <a:spLocks noChangeArrowheads="1"/>
          </p:cNvSpPr>
          <p:nvPr/>
        </p:nvSpPr>
        <p:spPr bwMode="auto">
          <a:xfrm>
            <a:off x="5556251" y="4845849"/>
            <a:ext cx="49310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계좌번호</a:t>
            </a:r>
            <a:endParaRPr kumimoji="0" lang="ko-KR" altLang="en-US" sz="1300" b="1" dirty="0"/>
          </a:p>
        </p:txBody>
      </p:sp>
      <p:sp>
        <p:nvSpPr>
          <p:cNvPr id="360" name="직사각형 359"/>
          <p:cNvSpPr>
            <a:spLocks noChangeArrowheads="1"/>
          </p:cNvSpPr>
          <p:nvPr/>
        </p:nvSpPr>
        <p:spPr bwMode="auto">
          <a:xfrm>
            <a:off x="4270367" y="5345915"/>
            <a:ext cx="981075" cy="571504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계좌 </a:t>
            </a:r>
            <a:r>
              <a:rPr kumimoji="0" lang="ko-KR" altLang="en-US" sz="1300" b="1" dirty="0"/>
              <a:t>번호</a:t>
            </a:r>
            <a:endParaRPr kumimoji="0" lang="en-US" altLang="ko-KR" sz="1300" b="1" dirty="0"/>
          </a:p>
          <a:p>
            <a:pPr algn="ctr" defTabSz="955675"/>
            <a:r>
              <a:rPr kumimoji="0" lang="ko-KR" altLang="en-US" sz="1300" b="1" dirty="0"/>
              <a:t>입력</a:t>
            </a:r>
          </a:p>
        </p:txBody>
      </p:sp>
      <p:sp>
        <p:nvSpPr>
          <p:cNvPr id="361" name="직사각형 360"/>
          <p:cNvSpPr>
            <a:spLocks noChangeArrowheads="1"/>
          </p:cNvSpPr>
          <p:nvPr/>
        </p:nvSpPr>
        <p:spPr bwMode="auto">
          <a:xfrm>
            <a:off x="5378449" y="5345915"/>
            <a:ext cx="979488" cy="565151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/>
              <a:t>가입여부확인</a:t>
            </a:r>
          </a:p>
        </p:txBody>
      </p:sp>
      <p:sp>
        <p:nvSpPr>
          <p:cNvPr id="362" name="직사각형 361"/>
          <p:cNvSpPr>
            <a:spLocks noChangeArrowheads="1"/>
          </p:cNvSpPr>
          <p:nvPr/>
        </p:nvSpPr>
        <p:spPr bwMode="auto">
          <a:xfrm>
            <a:off x="6484945" y="5345915"/>
            <a:ext cx="979487" cy="565151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300" b="1" dirty="0" smtClean="0"/>
              <a:t>계좌정보</a:t>
            </a:r>
            <a:r>
              <a:rPr lang="ko-KR" altLang="en-US" sz="1300" b="1" dirty="0" smtClean="0"/>
              <a:t>출</a:t>
            </a:r>
            <a:r>
              <a:rPr kumimoji="0" lang="ko-KR" altLang="en-US" sz="1300" b="1" dirty="0" smtClean="0"/>
              <a:t>력</a:t>
            </a:r>
            <a:endParaRPr kumimoji="0" lang="en-US" altLang="ko-KR" sz="1300" b="1" dirty="0"/>
          </a:p>
        </p:txBody>
      </p:sp>
      <p:grpSp>
        <p:nvGrpSpPr>
          <p:cNvPr id="20" name="그룹 131"/>
          <p:cNvGrpSpPr>
            <a:grpSpLocks/>
          </p:cNvGrpSpPr>
          <p:nvPr/>
        </p:nvGrpSpPr>
        <p:grpSpPr bwMode="auto">
          <a:xfrm rot="5400000">
            <a:off x="6144322" y="4867314"/>
            <a:ext cx="457200" cy="301625"/>
            <a:chOff x="555590" y="4845849"/>
            <a:chExt cx="500066" cy="357190"/>
          </a:xfrm>
        </p:grpSpPr>
        <p:sp>
          <p:nvSpPr>
            <p:cNvPr id="364" name="순서도: 연결자 363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65" name="직선 화살표 연결선 364"/>
            <p:cNvCxnSpPr>
              <a:stCxn id="364" idx="5"/>
            </p:cNvCxnSpPr>
            <p:nvPr/>
          </p:nvCxnSpPr>
          <p:spPr>
            <a:xfrm rot="5400000" flipH="1">
              <a:off x="625674" y="4776236"/>
              <a:ext cx="336511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63"/>
          <p:cNvGrpSpPr>
            <a:grpSpLocks/>
          </p:cNvGrpSpPr>
          <p:nvPr/>
        </p:nvGrpSpPr>
        <p:grpSpPr bwMode="auto">
          <a:xfrm rot="19736307">
            <a:off x="7151126" y="3978651"/>
            <a:ext cx="361950" cy="457200"/>
            <a:chOff x="5484812" y="5131603"/>
            <a:chExt cx="428631" cy="500065"/>
          </a:xfrm>
        </p:grpSpPr>
        <p:sp>
          <p:nvSpPr>
            <p:cNvPr id="372" name="순서도: 연결자 371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73" name="직선 화살표 연결선 372"/>
            <p:cNvCxnSpPr>
              <a:stCxn id="372" idx="7"/>
            </p:cNvCxnSpPr>
            <p:nvPr/>
          </p:nvCxnSpPr>
          <p:spPr>
            <a:xfrm rot="5400000" flipH="1" flipV="1">
              <a:off x="5571430" y="5161011"/>
              <a:ext cx="373313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68"/>
          <p:cNvGrpSpPr>
            <a:grpSpLocks/>
          </p:cNvGrpSpPr>
          <p:nvPr/>
        </p:nvGrpSpPr>
        <p:grpSpPr bwMode="auto">
          <a:xfrm rot="20196919">
            <a:off x="7146304" y="4727701"/>
            <a:ext cx="243688" cy="512557"/>
            <a:chOff x="6433099" y="5060163"/>
            <a:chExt cx="266163" cy="606979"/>
          </a:xfrm>
        </p:grpSpPr>
        <p:sp>
          <p:nvSpPr>
            <p:cNvPr id="382" name="순서도: 연결자 381"/>
            <p:cNvSpPr>
              <a:spLocks noChangeArrowheads="1"/>
            </p:cNvSpPr>
            <p:nvPr/>
          </p:nvSpPr>
          <p:spPr bwMode="auto">
            <a:xfrm rot="1819570">
              <a:off x="6556386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83" name="직선 화살표 연결선 382"/>
            <p:cNvCxnSpPr>
              <a:stCxn id="382" idx="4"/>
            </p:cNvCxnSpPr>
            <p:nvPr/>
          </p:nvCxnSpPr>
          <p:spPr>
            <a:xfrm rot="6803081">
              <a:off x="6213546" y="5376590"/>
              <a:ext cx="510105" cy="709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TextBox 69"/>
          <p:cNvSpPr txBox="1">
            <a:spLocks noChangeArrowheads="1"/>
          </p:cNvSpPr>
          <p:nvPr/>
        </p:nvSpPr>
        <p:spPr bwMode="auto">
          <a:xfrm>
            <a:off x="7270763" y="4774411"/>
            <a:ext cx="564489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계좌번호</a:t>
            </a:r>
            <a:endParaRPr kumimoji="0" lang="ko-KR" altLang="en-US" sz="1300" b="1" dirty="0"/>
          </a:p>
        </p:txBody>
      </p:sp>
      <p:sp>
        <p:nvSpPr>
          <p:cNvPr id="142" name="TextBox 138"/>
          <p:cNvSpPr txBox="1">
            <a:spLocks noChangeArrowheads="1"/>
          </p:cNvSpPr>
          <p:nvPr/>
        </p:nvSpPr>
        <p:spPr bwMode="auto">
          <a:xfrm>
            <a:off x="7413639" y="398859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170" name="다이아몬드 169"/>
          <p:cNvSpPr>
            <a:spLocks noChangeArrowheads="1"/>
          </p:cNvSpPr>
          <p:nvPr/>
        </p:nvSpPr>
        <p:spPr bwMode="auto">
          <a:xfrm>
            <a:off x="9413903" y="3417089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88" tIns="40444" rIns="80888" bIns="40444" anchor="ctr"/>
          <a:lstStyle/>
          <a:p>
            <a:pPr algn="ctr" defTabSz="955675"/>
            <a:endParaRPr kumimoji="0" lang="ko-KR" altLang="en-US" sz="1500" b="1">
              <a:solidFill>
                <a:srgbClr val="FFFFFF"/>
              </a:solidFill>
            </a:endParaRPr>
          </a:p>
        </p:txBody>
      </p:sp>
      <p:sp>
        <p:nvSpPr>
          <p:cNvPr id="95" name="원호 147"/>
          <p:cNvSpPr>
            <a:spLocks noChangeArrowheads="1"/>
          </p:cNvSpPr>
          <p:nvPr/>
        </p:nvSpPr>
        <p:spPr bwMode="auto">
          <a:xfrm rot="8051031">
            <a:off x="4173474" y="16970"/>
            <a:ext cx="2336927" cy="2510465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96" name="원호 186"/>
          <p:cNvSpPr>
            <a:spLocks noChangeArrowheads="1"/>
          </p:cNvSpPr>
          <p:nvPr/>
        </p:nvSpPr>
        <p:spPr bwMode="auto">
          <a:xfrm rot="7622881">
            <a:off x="6556471" y="3182246"/>
            <a:ext cx="763588" cy="917575"/>
          </a:xfrm>
          <a:custGeom>
            <a:avLst/>
            <a:gdLst>
              <a:gd name="T0" fmla="*/ 452374 w 904747"/>
              <a:gd name="T1" fmla="*/ 0 h 1003337"/>
              <a:gd name="T2" fmla="*/ 452374 w 904747"/>
              <a:gd name="T3" fmla="*/ 501669 h 1003337"/>
              <a:gd name="T4" fmla="*/ 904747 w 904747"/>
              <a:gd name="T5" fmla="*/ 501669 h 1003337"/>
              <a:gd name="T6" fmla="*/ 11796480 60000 65536"/>
              <a:gd name="T7" fmla="*/ 11796480 60000 65536"/>
              <a:gd name="T8" fmla="*/ 5898240 60000 65536"/>
              <a:gd name="T9" fmla="*/ 452374 w 904747"/>
              <a:gd name="T10" fmla="*/ 0 h 1003337"/>
              <a:gd name="T11" fmla="*/ 904747 w 904747"/>
              <a:gd name="T12" fmla="*/ 501669 h 1003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747" h="1003337" stroke="0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  <a:lnTo>
                  <a:pt x="452374" y="501669"/>
                </a:lnTo>
                <a:close/>
              </a:path>
              <a:path w="904747" h="1003337" fill="none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97" name="슬라이드 번호 개체 틀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8" name="직사각형 97"/>
          <p:cNvSpPr>
            <a:spLocks noChangeArrowheads="1"/>
          </p:cNvSpPr>
          <p:nvPr/>
        </p:nvSpPr>
        <p:spPr bwMode="auto">
          <a:xfrm>
            <a:off x="2340748" y="3059899"/>
            <a:ext cx="1308100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 객 조 회</a:t>
            </a:r>
            <a:endParaRPr kumimoji="0" lang="ko-KR" altLang="en-US" sz="1500" b="1" dirty="0"/>
          </a:p>
        </p:txBody>
      </p:sp>
      <p:cxnSp>
        <p:nvCxnSpPr>
          <p:cNvPr id="99" name="직선 화살표 연결선 98"/>
          <p:cNvCxnSpPr>
            <a:stCxn id="177" idx="2"/>
            <a:endCxn id="98" idx="0"/>
          </p:cNvCxnSpPr>
          <p:nvPr/>
        </p:nvCxnSpPr>
        <p:spPr>
          <a:xfrm rot="5400000">
            <a:off x="3785773" y="1421189"/>
            <a:ext cx="847736" cy="242968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51"/>
          <p:cNvGrpSpPr>
            <a:grpSpLocks/>
          </p:cNvGrpSpPr>
          <p:nvPr/>
        </p:nvGrpSpPr>
        <p:grpSpPr bwMode="auto">
          <a:xfrm rot="2124752">
            <a:off x="3851044" y="2613869"/>
            <a:ext cx="327025" cy="446088"/>
            <a:chOff x="912780" y="4702973"/>
            <a:chExt cx="357190" cy="500066"/>
          </a:xfrm>
        </p:grpSpPr>
        <p:sp>
          <p:nvSpPr>
            <p:cNvPr id="123" name="순서도: 연결자 122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24" name="직선 화살표 연결선 123"/>
            <p:cNvCxnSpPr>
              <a:stCxn id="123" idx="7"/>
            </p:cNvCxnSpPr>
            <p:nvPr/>
          </p:nvCxnSpPr>
          <p:spPr>
            <a:xfrm rot="5400000" flipH="1" flipV="1">
              <a:off x="963141" y="4772719"/>
              <a:ext cx="377274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77"/>
          <p:cNvSpPr txBox="1">
            <a:spLocks noChangeArrowheads="1"/>
          </p:cNvSpPr>
          <p:nvPr/>
        </p:nvSpPr>
        <p:spPr bwMode="auto">
          <a:xfrm rot="20276358">
            <a:off x="3702951" y="2862354"/>
            <a:ext cx="1033462" cy="2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126" name="그룹 53"/>
          <p:cNvGrpSpPr>
            <a:grpSpLocks/>
          </p:cNvGrpSpPr>
          <p:nvPr/>
        </p:nvGrpSpPr>
        <p:grpSpPr bwMode="auto">
          <a:xfrm rot="3220781">
            <a:off x="5229755" y="2541296"/>
            <a:ext cx="327026" cy="422275"/>
            <a:chOff x="3413110" y="4560098"/>
            <a:chExt cx="357190" cy="500066"/>
          </a:xfrm>
        </p:grpSpPr>
        <p:sp>
          <p:nvSpPr>
            <p:cNvPr id="127" name="순서도: 연결자 126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28" name="직선 화살표 연결선 127"/>
            <p:cNvCxnSpPr>
              <a:stCxn id="127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80"/>
          <p:cNvSpPr txBox="1">
            <a:spLocks noChangeArrowheads="1"/>
          </p:cNvSpPr>
          <p:nvPr/>
        </p:nvSpPr>
        <p:spPr bwMode="auto">
          <a:xfrm>
            <a:off x="5413375" y="255983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계  좌  관  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F5D7-04F1-4BB3-84B5-E6352DF6B229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5" name="직선 화살표 연결선 4"/>
          <p:cNvCxnSpPr>
            <a:stCxn id="25" idx="2"/>
            <a:endCxn id="9" idx="0"/>
          </p:cNvCxnSpPr>
          <p:nvPr/>
        </p:nvCxnSpPr>
        <p:spPr>
          <a:xfrm rot="16200000" flipH="1">
            <a:off x="4615250" y="3129351"/>
            <a:ext cx="1627201" cy="37703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5" idx="2"/>
            <a:endCxn id="8" idx="0"/>
          </p:cNvCxnSpPr>
          <p:nvPr/>
        </p:nvCxnSpPr>
        <p:spPr>
          <a:xfrm rot="5400000">
            <a:off x="4092566" y="2983700"/>
            <a:ext cx="1627201" cy="66833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186"/>
          <p:cNvSpPr>
            <a:spLocks noChangeArrowheads="1"/>
          </p:cNvSpPr>
          <p:nvPr/>
        </p:nvSpPr>
        <p:spPr bwMode="auto">
          <a:xfrm rot="7622881">
            <a:off x="4627646" y="1967801"/>
            <a:ext cx="763588" cy="917575"/>
          </a:xfrm>
          <a:custGeom>
            <a:avLst/>
            <a:gdLst>
              <a:gd name="T0" fmla="*/ 452374 w 904747"/>
              <a:gd name="T1" fmla="*/ 0 h 1003337"/>
              <a:gd name="T2" fmla="*/ 452374 w 904747"/>
              <a:gd name="T3" fmla="*/ 501669 h 1003337"/>
              <a:gd name="T4" fmla="*/ 904747 w 904747"/>
              <a:gd name="T5" fmla="*/ 501669 h 1003337"/>
              <a:gd name="T6" fmla="*/ 11796480 60000 65536"/>
              <a:gd name="T7" fmla="*/ 11796480 60000 65536"/>
              <a:gd name="T8" fmla="*/ 5898240 60000 65536"/>
              <a:gd name="T9" fmla="*/ 452374 w 904747"/>
              <a:gd name="T10" fmla="*/ 0 h 1003337"/>
              <a:gd name="T11" fmla="*/ 904747 w 904747"/>
              <a:gd name="T12" fmla="*/ 501669 h 1003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747" h="1003337" stroke="0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  <a:lnTo>
                  <a:pt x="452374" y="501669"/>
                </a:lnTo>
                <a:close/>
              </a:path>
              <a:path w="904747" h="1003337" fill="none">
                <a:moveTo>
                  <a:pt x="452374" y="0"/>
                </a:moveTo>
                <a:lnTo>
                  <a:pt x="452373" y="0"/>
                </a:lnTo>
                <a:cubicBezTo>
                  <a:pt x="702212" y="0"/>
                  <a:pt x="904747" y="224605"/>
                  <a:pt x="904747" y="501669"/>
                </a:cubicBezTo>
                <a:cubicBezTo>
                  <a:pt x="904747" y="501669"/>
                  <a:pt x="904746" y="501669"/>
                  <a:pt x="904746" y="50166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4081460" y="4131469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계좌정보수정</a:t>
            </a:r>
            <a:endParaRPr kumimoji="0" lang="ko-KR" altLang="en-US" sz="1500" b="1" dirty="0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5127623" y="4131469"/>
            <a:ext cx="979487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계좌</a:t>
            </a:r>
            <a:r>
              <a:rPr kumimoji="0" lang="ko-KR" altLang="en-US" sz="1500" b="1" dirty="0" smtClean="0"/>
              <a:t>정보삭제</a:t>
            </a:r>
            <a:endParaRPr kumimoji="0" lang="ko-KR" altLang="en-US" sz="1500" b="1" dirty="0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3035298" y="4131469"/>
            <a:ext cx="981075" cy="557229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/>
              <a:t>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 smtClean="0"/>
              <a:t>삭제선택</a:t>
            </a:r>
            <a:endParaRPr kumimoji="0" lang="en-US" altLang="ko-KR" sz="1500" b="1" dirty="0"/>
          </a:p>
        </p:txBody>
      </p:sp>
      <p:cxnSp>
        <p:nvCxnSpPr>
          <p:cNvPr id="11" name="직선 화살표 연결선 10"/>
          <p:cNvCxnSpPr>
            <a:stCxn id="25" idx="2"/>
            <a:endCxn id="10" idx="0"/>
          </p:cNvCxnSpPr>
          <p:nvPr/>
        </p:nvCxnSpPr>
        <p:spPr>
          <a:xfrm rot="5400000">
            <a:off x="3569485" y="2460619"/>
            <a:ext cx="1627201" cy="171449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72"/>
          <p:cNvGrpSpPr>
            <a:grpSpLocks/>
          </p:cNvGrpSpPr>
          <p:nvPr/>
        </p:nvGrpSpPr>
        <p:grpSpPr bwMode="auto">
          <a:xfrm rot="5046637">
            <a:off x="3922358" y="3250350"/>
            <a:ext cx="269875" cy="539252"/>
            <a:chOff x="6589615" y="5137998"/>
            <a:chExt cx="320850" cy="589612"/>
          </a:xfrm>
        </p:grpSpPr>
        <p:sp>
          <p:nvSpPr>
            <p:cNvPr id="13" name="순서도: 연결자 12"/>
            <p:cNvSpPr>
              <a:spLocks noChangeArrowheads="1"/>
            </p:cNvSpPr>
            <p:nvPr/>
          </p:nvSpPr>
          <p:spPr bwMode="auto"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rot="14640787" flipV="1">
              <a:off x="6386022" y="5340715"/>
              <a:ext cx="507867" cy="10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26"/>
          <p:cNvSpPr txBox="1">
            <a:spLocks noChangeArrowheads="1"/>
          </p:cNvSpPr>
          <p:nvPr/>
        </p:nvSpPr>
        <p:spPr bwMode="auto">
          <a:xfrm>
            <a:off x="3555987" y="3059899"/>
            <a:ext cx="6108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/>
              <a:t>선택정보</a:t>
            </a:r>
          </a:p>
        </p:txBody>
      </p:sp>
      <p:grpSp>
        <p:nvGrpSpPr>
          <p:cNvPr id="12" name="그룹 63"/>
          <p:cNvGrpSpPr>
            <a:grpSpLocks/>
          </p:cNvGrpSpPr>
          <p:nvPr/>
        </p:nvGrpSpPr>
        <p:grpSpPr bwMode="auto">
          <a:xfrm rot="7549609">
            <a:off x="5452240" y="3254716"/>
            <a:ext cx="361950" cy="457200"/>
            <a:chOff x="5484812" y="5131603"/>
            <a:chExt cx="428631" cy="500065"/>
          </a:xfrm>
        </p:grpSpPr>
        <p:sp>
          <p:nvSpPr>
            <p:cNvPr id="17" name="순서도: 연결자 16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7" idx="7"/>
            </p:cNvCxnSpPr>
            <p:nvPr/>
          </p:nvCxnSpPr>
          <p:spPr>
            <a:xfrm rot="5400000" flipH="1" flipV="1">
              <a:off x="5570570" y="5164797"/>
              <a:ext cx="373312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65"/>
          <p:cNvSpPr txBox="1">
            <a:spLocks noChangeArrowheads="1"/>
          </p:cNvSpPr>
          <p:nvPr/>
        </p:nvSpPr>
        <p:spPr bwMode="auto">
          <a:xfrm>
            <a:off x="5697300" y="3177403"/>
            <a:ext cx="787646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 </a:t>
            </a:r>
            <a:endParaRPr kumimoji="0" lang="en-US" altLang="ko-KR" sz="1300" b="1" dirty="0" smtClean="0"/>
          </a:p>
          <a:p>
            <a:pPr defTabSz="955675"/>
            <a:r>
              <a:rPr kumimoji="0" lang="ko-KR" altLang="en-US" sz="1300" b="1" dirty="0" smtClean="0"/>
              <a:t>정보</a:t>
            </a:r>
            <a:endParaRPr kumimoji="0" lang="ko-KR" altLang="en-US" sz="1300" b="1" dirty="0"/>
          </a:p>
        </p:txBody>
      </p:sp>
      <p:sp>
        <p:nvSpPr>
          <p:cNvPr id="20" name="TextBox 171"/>
          <p:cNvSpPr txBox="1">
            <a:spLocks noChangeArrowheads="1"/>
          </p:cNvSpPr>
          <p:nvPr/>
        </p:nvSpPr>
        <p:spPr bwMode="auto">
          <a:xfrm>
            <a:off x="4056053" y="3488527"/>
            <a:ext cx="78581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   정보</a:t>
            </a:r>
            <a:endParaRPr kumimoji="0" lang="ko-KR" altLang="en-US" sz="1300" b="1" dirty="0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4270367" y="1845453"/>
            <a:ext cx="1830388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 수정</a:t>
            </a:r>
            <a:r>
              <a:rPr kumimoji="0" lang="en-US" altLang="ko-KR" sz="1500" b="1" dirty="0"/>
              <a:t>/</a:t>
            </a:r>
            <a:r>
              <a:rPr kumimoji="0" lang="ko-KR" altLang="en-US" sz="1500" b="1" dirty="0"/>
              <a:t>삭제</a:t>
            </a:r>
          </a:p>
        </p:txBody>
      </p:sp>
      <p:grpSp>
        <p:nvGrpSpPr>
          <p:cNvPr id="16" name="그룹 63"/>
          <p:cNvGrpSpPr>
            <a:grpSpLocks/>
          </p:cNvGrpSpPr>
          <p:nvPr/>
        </p:nvGrpSpPr>
        <p:grpSpPr bwMode="auto">
          <a:xfrm rot="9965711">
            <a:off x="4473353" y="3460579"/>
            <a:ext cx="361950" cy="458788"/>
            <a:chOff x="5484812" y="5131603"/>
            <a:chExt cx="428631" cy="500065"/>
          </a:xfrm>
        </p:grpSpPr>
        <p:sp>
          <p:nvSpPr>
            <p:cNvPr id="23" name="순서도: 연결자 22"/>
            <p:cNvSpPr>
              <a:spLocks noChangeArrowheads="1"/>
            </p:cNvSpPr>
            <p:nvPr/>
          </p:nvSpPr>
          <p:spPr bwMode="auto">
            <a:xfrm rot="-329718">
              <a:off x="5484812" y="5488792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3" idx="7"/>
            </p:cNvCxnSpPr>
            <p:nvPr/>
          </p:nvCxnSpPr>
          <p:spPr>
            <a:xfrm rot="5400000" flipH="1" flipV="1">
              <a:off x="5570221" y="5162699"/>
              <a:ext cx="373751" cy="31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다이아몬드 24"/>
          <p:cNvSpPr>
            <a:spLocks noChangeArrowheads="1"/>
          </p:cNvSpPr>
          <p:nvPr/>
        </p:nvSpPr>
        <p:spPr bwMode="auto">
          <a:xfrm>
            <a:off x="4913309" y="2202643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88" tIns="40444" rIns="80888" bIns="40444" anchor="ctr"/>
          <a:lstStyle/>
          <a:p>
            <a:pPr algn="ctr" defTabSz="955675"/>
            <a:endParaRPr kumimoji="0" lang="ko-KR" altLang="en-US" sz="1500" b="1">
              <a:solidFill>
                <a:srgbClr val="FFFFFF"/>
              </a:solidFill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2627293" y="663179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비밀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번호 </a:t>
            </a:r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4056053" y="663179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lang="ko-KR" altLang="en-US" sz="1500" b="1" dirty="0" smtClean="0"/>
              <a:t>비밀번호</a:t>
            </a:r>
            <a:endParaRPr lang="en-US" altLang="ko-KR" sz="1500" b="1" dirty="0" smtClean="0"/>
          </a:p>
          <a:p>
            <a:pPr algn="ctr" defTabSz="955675"/>
            <a:r>
              <a:rPr kumimoji="0" lang="ko-KR" altLang="en-US" sz="1500" b="1" dirty="0" err="1" smtClean="0"/>
              <a:t>일치여부확인</a:t>
            </a:r>
            <a:endParaRPr kumimoji="0" lang="ko-KR" altLang="en-US" sz="1500" b="1" dirty="0"/>
          </a:p>
        </p:txBody>
      </p:sp>
      <p:cxnSp>
        <p:nvCxnSpPr>
          <p:cNvPr id="28" name="직선 화살표 연결선 27"/>
          <p:cNvCxnSpPr>
            <a:stCxn id="8" idx="2"/>
            <a:endCxn id="26" idx="0"/>
          </p:cNvCxnSpPr>
          <p:nvPr/>
        </p:nvCxnSpPr>
        <p:spPr>
          <a:xfrm rot="5400000">
            <a:off x="2954724" y="5014524"/>
            <a:ext cx="1943101" cy="129144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2"/>
            <a:endCxn id="27" idx="0"/>
          </p:cNvCxnSpPr>
          <p:nvPr/>
        </p:nvCxnSpPr>
        <p:spPr>
          <a:xfrm rot="16200000" flipH="1">
            <a:off x="3669104" y="5591592"/>
            <a:ext cx="1943101" cy="13731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5484813" y="6631799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새 비밀번호 입력</a:t>
            </a:r>
            <a:endParaRPr kumimoji="0" lang="ko-KR" altLang="en-US" sz="1500" b="1" dirty="0"/>
          </a:p>
        </p:txBody>
      </p:sp>
      <p:cxnSp>
        <p:nvCxnSpPr>
          <p:cNvPr id="31" name="직선 화살표 연결선 30"/>
          <p:cNvCxnSpPr>
            <a:stCxn id="8" idx="2"/>
            <a:endCxn id="30" idx="0"/>
          </p:cNvCxnSpPr>
          <p:nvPr/>
        </p:nvCxnSpPr>
        <p:spPr>
          <a:xfrm rot="16200000" flipH="1">
            <a:off x="4383484" y="4877212"/>
            <a:ext cx="1943101" cy="156607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48"/>
          <p:cNvGrpSpPr>
            <a:grpSpLocks/>
          </p:cNvGrpSpPr>
          <p:nvPr/>
        </p:nvGrpSpPr>
        <p:grpSpPr bwMode="auto">
          <a:xfrm rot="3080444">
            <a:off x="4621207" y="5852331"/>
            <a:ext cx="457200" cy="301625"/>
            <a:chOff x="555590" y="4845849"/>
            <a:chExt cx="500066" cy="357190"/>
          </a:xfrm>
        </p:grpSpPr>
        <p:sp>
          <p:nvSpPr>
            <p:cNvPr id="33" name="순서도: 연결자 32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3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183"/>
          <p:cNvSpPr txBox="1">
            <a:spLocks noChangeArrowheads="1"/>
          </p:cNvSpPr>
          <p:nvPr/>
        </p:nvSpPr>
        <p:spPr bwMode="auto">
          <a:xfrm>
            <a:off x="4913309" y="577454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일치 정보</a:t>
            </a:r>
            <a:endParaRPr kumimoji="0" lang="ko-KR" altLang="en-US" sz="1300" b="1" dirty="0"/>
          </a:p>
        </p:txBody>
      </p:sp>
      <p:sp>
        <p:nvSpPr>
          <p:cNvPr id="36" name="TextBox 183"/>
          <p:cNvSpPr txBox="1">
            <a:spLocks noChangeArrowheads="1"/>
          </p:cNvSpPr>
          <p:nvPr/>
        </p:nvSpPr>
        <p:spPr bwMode="auto">
          <a:xfrm>
            <a:off x="2841607" y="5631667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 </a:t>
            </a:r>
            <a:endParaRPr kumimoji="0" lang="ko-KR" altLang="en-US" sz="1300" b="1" dirty="0"/>
          </a:p>
        </p:txBody>
      </p:sp>
      <p:grpSp>
        <p:nvGrpSpPr>
          <p:cNvPr id="32" name="그룹 36"/>
          <p:cNvGrpSpPr/>
          <p:nvPr/>
        </p:nvGrpSpPr>
        <p:grpSpPr>
          <a:xfrm rot="2001881">
            <a:off x="3476195" y="5692989"/>
            <a:ext cx="120650" cy="525356"/>
            <a:chOff x="7692721" y="5202891"/>
            <a:chExt cx="120650" cy="525356"/>
          </a:xfrm>
        </p:grpSpPr>
        <p:sp>
          <p:nvSpPr>
            <p:cNvPr id="38" name="순서도: 연결자 37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9"/>
          <p:cNvGrpSpPr/>
          <p:nvPr/>
        </p:nvGrpSpPr>
        <p:grpSpPr>
          <a:xfrm rot="10627521">
            <a:off x="4426808" y="5705884"/>
            <a:ext cx="120650" cy="525356"/>
            <a:chOff x="7692721" y="5202891"/>
            <a:chExt cx="120650" cy="525356"/>
          </a:xfrm>
        </p:grpSpPr>
        <p:sp>
          <p:nvSpPr>
            <p:cNvPr id="41" name="순서도: 연결자 40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41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183"/>
          <p:cNvSpPr txBox="1">
            <a:spLocks noChangeArrowheads="1"/>
          </p:cNvSpPr>
          <p:nvPr/>
        </p:nvSpPr>
        <p:spPr bwMode="auto">
          <a:xfrm>
            <a:off x="3984615" y="577454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 </a:t>
            </a:r>
            <a:endParaRPr kumimoji="0" lang="ko-KR" altLang="en-US" sz="1300" b="1" dirty="0"/>
          </a:p>
        </p:txBody>
      </p:sp>
      <p:sp>
        <p:nvSpPr>
          <p:cNvPr id="47" name="TextBox 183"/>
          <p:cNvSpPr txBox="1">
            <a:spLocks noChangeArrowheads="1"/>
          </p:cNvSpPr>
          <p:nvPr/>
        </p:nvSpPr>
        <p:spPr bwMode="auto">
          <a:xfrm>
            <a:off x="5913441" y="570310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 </a:t>
            </a:r>
            <a:endParaRPr kumimoji="0" lang="ko-KR" altLang="en-US" sz="1300" b="1" dirty="0"/>
          </a:p>
        </p:txBody>
      </p:sp>
      <p:grpSp>
        <p:nvGrpSpPr>
          <p:cNvPr id="40" name="그룹 47"/>
          <p:cNvGrpSpPr/>
          <p:nvPr/>
        </p:nvGrpSpPr>
        <p:grpSpPr>
          <a:xfrm rot="19350767">
            <a:off x="5703656" y="5685573"/>
            <a:ext cx="120650" cy="525356"/>
            <a:chOff x="7692721" y="5202891"/>
            <a:chExt cx="120650" cy="525356"/>
          </a:xfrm>
        </p:grpSpPr>
        <p:sp>
          <p:nvSpPr>
            <p:cNvPr id="49" name="순서도: 연결자 48"/>
            <p:cNvSpPr>
              <a:spLocks noChangeArrowheads="1"/>
            </p:cNvSpPr>
            <p:nvPr/>
          </p:nvSpPr>
          <p:spPr bwMode="auto">
            <a:xfrm rot="5052372">
              <a:off x="7687731" y="5602608"/>
              <a:ext cx="130629" cy="120650"/>
            </a:xfrm>
            <a:prstGeom prst="flowChartConnector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b="1">
                <a:solidFill>
                  <a:srgbClr val="FFFFFF"/>
                </a:solidFill>
              </a:endParaRPr>
            </a:p>
          </p:txBody>
        </p:sp>
        <p:cxnSp>
          <p:nvCxnSpPr>
            <p:cNvPr id="50" name="직선 화살표 연결선 49"/>
            <p:cNvCxnSpPr>
              <a:stCxn id="49" idx="2"/>
            </p:cNvCxnSpPr>
            <p:nvPr/>
          </p:nvCxnSpPr>
          <p:spPr bwMode="auto">
            <a:xfrm rot="16200000" flipV="1">
              <a:off x="7542668" y="5394167"/>
              <a:ext cx="395061" cy="12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은  행  업  무  관  리</a:t>
            </a:r>
            <a:endParaRPr lang="ko-KR" altLang="en-US" dirty="0"/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4830763" y="1478743"/>
            <a:ext cx="1306513" cy="48260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은행업무   </a:t>
            </a:r>
            <a:r>
              <a:rPr lang="ko-KR" altLang="en-US" sz="1500" b="1" dirty="0" smtClean="0"/>
              <a:t>관</a:t>
            </a:r>
            <a:r>
              <a:rPr kumimoji="0" lang="ko-KR" altLang="en-US" sz="1500" b="1" dirty="0" smtClean="0"/>
              <a:t>리</a:t>
            </a:r>
            <a:endParaRPr kumimoji="0" lang="ko-KR" altLang="en-US" sz="1500" b="1" dirty="0"/>
          </a:p>
        </p:txBody>
      </p:sp>
      <p:sp>
        <p:nvSpPr>
          <p:cNvPr id="30" name="다이아몬드 29"/>
          <p:cNvSpPr>
            <a:spLocks noChangeArrowheads="1"/>
          </p:cNvSpPr>
          <p:nvPr/>
        </p:nvSpPr>
        <p:spPr bwMode="auto">
          <a:xfrm>
            <a:off x="5157788" y="1901018"/>
            <a:ext cx="654050" cy="301625"/>
          </a:xfrm>
          <a:prstGeom prst="diamond">
            <a:avLst/>
          </a:prstGeom>
          <a:solidFill>
            <a:schemeClr val="accent1"/>
          </a:solidFill>
          <a:ln w="11429" algn="ctr">
            <a:solidFill>
              <a:srgbClr val="994733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endParaRPr kumimoji="0" lang="ko-KR" altLang="en-US" sz="1300" b="1">
              <a:solidFill>
                <a:srgbClr val="FFFFFF"/>
              </a:solidFill>
            </a:endParaRPr>
          </a:p>
        </p:txBody>
      </p:sp>
      <p:cxnSp>
        <p:nvCxnSpPr>
          <p:cNvPr id="44" name="직선 화살표 연결선 43"/>
          <p:cNvCxnSpPr>
            <a:stCxn id="30" idx="2"/>
            <a:endCxn id="97" idx="0"/>
          </p:cNvCxnSpPr>
          <p:nvPr/>
        </p:nvCxnSpPr>
        <p:spPr>
          <a:xfrm rot="5400000">
            <a:off x="1722420" y="1002498"/>
            <a:ext cx="2562248" cy="496253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0" idx="2"/>
            <a:endCxn id="230" idx="0"/>
          </p:cNvCxnSpPr>
          <p:nvPr/>
        </p:nvCxnSpPr>
        <p:spPr>
          <a:xfrm rot="16200000" flipH="1">
            <a:off x="6060116" y="1627340"/>
            <a:ext cx="2562248" cy="371285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60330" y="476489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고객조회</a:t>
            </a:r>
            <a:endParaRPr kumimoji="0" lang="ko-KR" altLang="en-US" sz="1500" b="1" dirty="0"/>
          </a:p>
        </p:txBody>
      </p:sp>
      <p:grpSp>
        <p:nvGrpSpPr>
          <p:cNvPr id="210" name="그룹 148"/>
          <p:cNvGrpSpPr>
            <a:grpSpLocks/>
          </p:cNvGrpSpPr>
          <p:nvPr/>
        </p:nvGrpSpPr>
        <p:grpSpPr bwMode="auto">
          <a:xfrm rot="6087738">
            <a:off x="2877678" y="4234668"/>
            <a:ext cx="457200" cy="301625"/>
            <a:chOff x="555590" y="4845849"/>
            <a:chExt cx="500066" cy="357190"/>
          </a:xfrm>
        </p:grpSpPr>
        <p:sp>
          <p:nvSpPr>
            <p:cNvPr id="211" name="순서도: 연결자 210"/>
            <p:cNvSpPr>
              <a:spLocks noChangeArrowheads="1"/>
            </p:cNvSpPr>
            <p:nvPr/>
          </p:nvSpPr>
          <p:spPr bwMode="auto">
            <a:xfrm>
              <a:off x="912780" y="5060163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12" name="직선 화살표 연결선 211"/>
            <p:cNvCxnSpPr>
              <a:stCxn id="211" idx="5"/>
            </p:cNvCxnSpPr>
            <p:nvPr/>
          </p:nvCxnSpPr>
          <p:spPr>
            <a:xfrm rot="5400000" flipH="1">
              <a:off x="626826" y="4777700"/>
              <a:ext cx="336510" cy="479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151"/>
          <p:cNvSpPr txBox="1">
            <a:spLocks noChangeArrowheads="1"/>
          </p:cNvSpPr>
          <p:nvPr/>
        </p:nvSpPr>
        <p:spPr bwMode="auto">
          <a:xfrm rot="20059662">
            <a:off x="988443" y="3665640"/>
            <a:ext cx="925796" cy="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88" tIns="40444" rIns="80888" bIns="40444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sp>
        <p:nvSpPr>
          <p:cNvPr id="229" name="직사각형 228"/>
          <p:cNvSpPr>
            <a:spLocks noChangeArrowheads="1"/>
          </p:cNvSpPr>
          <p:nvPr/>
        </p:nvSpPr>
        <p:spPr bwMode="auto">
          <a:xfrm>
            <a:off x="9699655" y="477441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거래내역 조회</a:t>
            </a:r>
            <a:endParaRPr kumimoji="0" lang="ko-KR" altLang="en-US" sz="1500" b="1" dirty="0"/>
          </a:p>
        </p:txBody>
      </p:sp>
      <p:sp>
        <p:nvSpPr>
          <p:cNvPr id="230" name="직사각형 229"/>
          <p:cNvSpPr>
            <a:spLocks noChangeArrowheads="1"/>
          </p:cNvSpPr>
          <p:nvPr/>
        </p:nvSpPr>
        <p:spPr bwMode="auto">
          <a:xfrm>
            <a:off x="8735722" y="476489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잔액조회</a:t>
            </a:r>
            <a:endParaRPr kumimoji="0" lang="ko-KR" altLang="en-US" sz="1500" b="1" dirty="0"/>
          </a:p>
        </p:txBody>
      </p:sp>
      <p:sp>
        <p:nvSpPr>
          <p:cNvPr id="231" name="직사각형 230"/>
          <p:cNvSpPr>
            <a:spLocks noChangeArrowheads="1"/>
          </p:cNvSpPr>
          <p:nvPr/>
        </p:nvSpPr>
        <p:spPr bwMode="auto">
          <a:xfrm>
            <a:off x="7771789" y="476489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대  출</a:t>
            </a:r>
            <a:endParaRPr kumimoji="0" lang="ko-KR" altLang="en-US" sz="1500" b="1" dirty="0"/>
          </a:p>
        </p:txBody>
      </p:sp>
      <p:sp>
        <p:nvSpPr>
          <p:cNvPr id="232" name="직사각형 231"/>
          <p:cNvSpPr>
            <a:spLocks noChangeArrowheads="1"/>
          </p:cNvSpPr>
          <p:nvPr/>
        </p:nvSpPr>
        <p:spPr bwMode="auto">
          <a:xfrm>
            <a:off x="6807856" y="477441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출  금</a:t>
            </a:r>
            <a:endParaRPr kumimoji="0" lang="ko-KR" altLang="en-US" sz="1500" b="1" dirty="0"/>
          </a:p>
        </p:txBody>
      </p:sp>
      <p:sp>
        <p:nvSpPr>
          <p:cNvPr id="233" name="직사각형 232"/>
          <p:cNvSpPr>
            <a:spLocks noChangeArrowheads="1"/>
          </p:cNvSpPr>
          <p:nvPr/>
        </p:nvSpPr>
        <p:spPr bwMode="auto">
          <a:xfrm>
            <a:off x="4879990" y="476489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비밀번호 </a:t>
            </a:r>
            <a:endParaRPr kumimoji="0"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입력</a:t>
            </a:r>
            <a:endParaRPr kumimoji="0" lang="ko-KR" altLang="en-US" sz="1500" b="1" dirty="0"/>
          </a:p>
        </p:txBody>
      </p:sp>
      <p:sp>
        <p:nvSpPr>
          <p:cNvPr id="234" name="직사각형 233"/>
          <p:cNvSpPr>
            <a:spLocks noChangeArrowheads="1"/>
          </p:cNvSpPr>
          <p:nvPr/>
        </p:nvSpPr>
        <p:spPr bwMode="auto">
          <a:xfrm>
            <a:off x="2952126" y="477441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입  금</a:t>
            </a:r>
            <a:endParaRPr kumimoji="0" lang="ko-KR" altLang="en-US" sz="1500" b="1" dirty="0"/>
          </a:p>
        </p:txBody>
      </p:sp>
      <p:sp>
        <p:nvSpPr>
          <p:cNvPr id="235" name="직사각형 234"/>
          <p:cNvSpPr>
            <a:spLocks noChangeArrowheads="1"/>
          </p:cNvSpPr>
          <p:nvPr/>
        </p:nvSpPr>
        <p:spPr bwMode="auto">
          <a:xfrm>
            <a:off x="1988194" y="477441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메뉴선택</a:t>
            </a:r>
            <a:endParaRPr kumimoji="0" lang="ko-KR" altLang="en-US" sz="1500" b="1" dirty="0"/>
          </a:p>
        </p:txBody>
      </p:sp>
      <p:sp>
        <p:nvSpPr>
          <p:cNvPr id="236" name="직사각형 235"/>
          <p:cNvSpPr>
            <a:spLocks noChangeArrowheads="1"/>
          </p:cNvSpPr>
          <p:nvPr/>
        </p:nvSpPr>
        <p:spPr bwMode="auto">
          <a:xfrm>
            <a:off x="1024262" y="477441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계좌선택</a:t>
            </a:r>
            <a:endParaRPr kumimoji="0" lang="ko-KR" altLang="en-US" sz="1500" b="1" dirty="0"/>
          </a:p>
        </p:txBody>
      </p:sp>
      <p:cxnSp>
        <p:nvCxnSpPr>
          <p:cNvPr id="245" name="직선 화살표 연결선 244"/>
          <p:cNvCxnSpPr>
            <a:stCxn id="30" idx="2"/>
            <a:endCxn id="233" idx="0"/>
          </p:cNvCxnSpPr>
          <p:nvPr/>
        </p:nvCxnSpPr>
        <p:spPr>
          <a:xfrm rot="5400000">
            <a:off x="4132250" y="3412328"/>
            <a:ext cx="2562248" cy="14287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30" idx="2"/>
            <a:endCxn id="232" idx="0"/>
          </p:cNvCxnSpPr>
          <p:nvPr/>
        </p:nvCxnSpPr>
        <p:spPr>
          <a:xfrm rot="16200000" flipH="1">
            <a:off x="5091423" y="2596033"/>
            <a:ext cx="2571768" cy="1784988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30" idx="2"/>
            <a:endCxn id="231" idx="0"/>
          </p:cNvCxnSpPr>
          <p:nvPr/>
        </p:nvCxnSpPr>
        <p:spPr>
          <a:xfrm rot="16200000" flipH="1">
            <a:off x="5578149" y="2109306"/>
            <a:ext cx="2562248" cy="274892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30" idx="2"/>
            <a:endCxn id="229" idx="0"/>
          </p:cNvCxnSpPr>
          <p:nvPr/>
        </p:nvCxnSpPr>
        <p:spPr>
          <a:xfrm rot="16200000" flipH="1">
            <a:off x="6537322" y="1150133"/>
            <a:ext cx="2571768" cy="4676787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30" idx="2"/>
            <a:endCxn id="234" idx="0"/>
          </p:cNvCxnSpPr>
          <p:nvPr/>
        </p:nvCxnSpPr>
        <p:spPr>
          <a:xfrm rot="5400000">
            <a:off x="3163558" y="2453156"/>
            <a:ext cx="2571768" cy="207074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30" idx="2"/>
            <a:endCxn id="235" idx="0"/>
          </p:cNvCxnSpPr>
          <p:nvPr/>
        </p:nvCxnSpPr>
        <p:spPr>
          <a:xfrm rot="5400000">
            <a:off x="2715390" y="2004988"/>
            <a:ext cx="2571768" cy="296707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30" idx="2"/>
            <a:endCxn id="236" idx="0"/>
          </p:cNvCxnSpPr>
          <p:nvPr/>
        </p:nvCxnSpPr>
        <p:spPr>
          <a:xfrm rot="5400000">
            <a:off x="2215324" y="1504922"/>
            <a:ext cx="2571768" cy="396721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53"/>
          <p:cNvGrpSpPr>
            <a:grpSpLocks/>
          </p:cNvGrpSpPr>
          <p:nvPr/>
        </p:nvGrpSpPr>
        <p:grpSpPr bwMode="auto">
          <a:xfrm rot="16641960">
            <a:off x="1396217" y="3884436"/>
            <a:ext cx="327025" cy="422275"/>
            <a:chOff x="3413110" y="4560098"/>
            <a:chExt cx="357190" cy="500066"/>
          </a:xfrm>
        </p:grpSpPr>
        <p:sp>
          <p:nvSpPr>
            <p:cNvPr id="277" name="순서도: 연결자 276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78" name="직선 화살표 연결선 277"/>
            <p:cNvCxnSpPr>
              <a:stCxn id="277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TextBox 180"/>
          <p:cNvSpPr txBox="1">
            <a:spLocks noChangeArrowheads="1"/>
          </p:cNvSpPr>
          <p:nvPr/>
        </p:nvSpPr>
        <p:spPr bwMode="auto">
          <a:xfrm>
            <a:off x="1412847" y="4202907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고객정보</a:t>
            </a:r>
            <a:endParaRPr kumimoji="0" lang="ko-KR" altLang="en-US" sz="1300" b="1" dirty="0"/>
          </a:p>
        </p:txBody>
      </p:sp>
      <p:grpSp>
        <p:nvGrpSpPr>
          <p:cNvPr id="280" name="그룹 53"/>
          <p:cNvGrpSpPr>
            <a:grpSpLocks/>
          </p:cNvGrpSpPr>
          <p:nvPr/>
        </p:nvGrpSpPr>
        <p:grpSpPr bwMode="auto">
          <a:xfrm rot="5400000">
            <a:off x="2031976" y="4012406"/>
            <a:ext cx="327025" cy="422275"/>
            <a:chOff x="3413110" y="4560098"/>
            <a:chExt cx="357190" cy="500066"/>
          </a:xfrm>
        </p:grpSpPr>
        <p:sp>
          <p:nvSpPr>
            <p:cNvPr id="281" name="순서도: 연결자 280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82" name="직선 화살표 연결선 281"/>
            <p:cNvCxnSpPr>
              <a:stCxn id="281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그룹 53"/>
          <p:cNvGrpSpPr>
            <a:grpSpLocks/>
          </p:cNvGrpSpPr>
          <p:nvPr/>
        </p:nvGrpSpPr>
        <p:grpSpPr bwMode="auto">
          <a:xfrm rot="16043252">
            <a:off x="2253524" y="4164735"/>
            <a:ext cx="327025" cy="422275"/>
            <a:chOff x="3413110" y="4560098"/>
            <a:chExt cx="357190" cy="500066"/>
          </a:xfrm>
        </p:grpSpPr>
        <p:sp>
          <p:nvSpPr>
            <p:cNvPr id="284" name="순서도: 연결자 283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85" name="직선 화살표 연결선 284"/>
            <p:cNvCxnSpPr>
              <a:stCxn id="284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180"/>
          <p:cNvSpPr txBox="1">
            <a:spLocks noChangeArrowheads="1"/>
          </p:cNvSpPr>
          <p:nvPr/>
        </p:nvSpPr>
        <p:spPr bwMode="auto">
          <a:xfrm>
            <a:off x="2484417" y="4131469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287" name="TextBox 180"/>
          <p:cNvSpPr txBox="1">
            <a:spLocks noChangeArrowheads="1"/>
          </p:cNvSpPr>
          <p:nvPr/>
        </p:nvSpPr>
        <p:spPr bwMode="auto">
          <a:xfrm>
            <a:off x="3270235" y="3988593"/>
            <a:ext cx="571504" cy="6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메뉴선택정보</a:t>
            </a:r>
            <a:endParaRPr kumimoji="0" lang="ko-KR" altLang="en-US" sz="1300" b="1" dirty="0"/>
          </a:p>
        </p:txBody>
      </p:sp>
      <p:grpSp>
        <p:nvGrpSpPr>
          <p:cNvPr id="289" name="그룹 53"/>
          <p:cNvGrpSpPr>
            <a:grpSpLocks/>
          </p:cNvGrpSpPr>
          <p:nvPr/>
        </p:nvGrpSpPr>
        <p:grpSpPr bwMode="auto">
          <a:xfrm rot="4212306">
            <a:off x="3728171" y="4095112"/>
            <a:ext cx="327025" cy="422275"/>
            <a:chOff x="3413110" y="4560098"/>
            <a:chExt cx="357190" cy="500066"/>
          </a:xfrm>
        </p:grpSpPr>
        <p:sp>
          <p:nvSpPr>
            <p:cNvPr id="290" name="순서도: 연결자 289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90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그룹 53"/>
          <p:cNvGrpSpPr>
            <a:grpSpLocks/>
          </p:cNvGrpSpPr>
          <p:nvPr/>
        </p:nvGrpSpPr>
        <p:grpSpPr bwMode="auto">
          <a:xfrm rot="20293250">
            <a:off x="8480438" y="4034190"/>
            <a:ext cx="327025" cy="422275"/>
            <a:chOff x="3413110" y="4560098"/>
            <a:chExt cx="357190" cy="500066"/>
          </a:xfrm>
        </p:grpSpPr>
        <p:sp>
          <p:nvSpPr>
            <p:cNvPr id="293" name="순서도: 연결자 292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94" name="직선 화살표 연결선 293"/>
            <p:cNvCxnSpPr>
              <a:stCxn id="293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53"/>
          <p:cNvGrpSpPr>
            <a:grpSpLocks/>
          </p:cNvGrpSpPr>
          <p:nvPr/>
        </p:nvGrpSpPr>
        <p:grpSpPr bwMode="auto">
          <a:xfrm rot="20621463">
            <a:off x="7680665" y="4026014"/>
            <a:ext cx="327025" cy="422275"/>
            <a:chOff x="3413110" y="4560098"/>
            <a:chExt cx="357190" cy="500066"/>
          </a:xfrm>
        </p:grpSpPr>
        <p:sp>
          <p:nvSpPr>
            <p:cNvPr id="296" name="순서도: 연결자 295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97" name="직선 화살표 연결선 296"/>
            <p:cNvCxnSpPr>
              <a:stCxn id="296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그룹 53"/>
          <p:cNvGrpSpPr>
            <a:grpSpLocks/>
          </p:cNvGrpSpPr>
          <p:nvPr/>
        </p:nvGrpSpPr>
        <p:grpSpPr bwMode="auto">
          <a:xfrm>
            <a:off x="6951445" y="4159191"/>
            <a:ext cx="327025" cy="422275"/>
            <a:chOff x="3413110" y="4560098"/>
            <a:chExt cx="357190" cy="500066"/>
          </a:xfrm>
        </p:grpSpPr>
        <p:sp>
          <p:nvSpPr>
            <p:cNvPr id="299" name="순서도: 연결자 298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00" name="직선 화살표 연결선 299"/>
            <p:cNvCxnSpPr>
              <a:stCxn id="299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 rot="815798">
            <a:off x="4640192" y="4134649"/>
            <a:ext cx="130810" cy="472746"/>
            <a:chOff x="5408049" y="4015912"/>
            <a:chExt cx="130810" cy="472746"/>
          </a:xfrm>
        </p:grpSpPr>
        <p:sp>
          <p:nvSpPr>
            <p:cNvPr id="302" name="순서도: 연결자 301"/>
            <p:cNvSpPr>
              <a:spLocks noChangeArrowheads="1"/>
            </p:cNvSpPr>
            <p:nvPr/>
          </p:nvSpPr>
          <p:spPr bwMode="auto">
            <a:xfrm rot="507351">
              <a:off x="5408049" y="4015912"/>
              <a:ext cx="130810" cy="120650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03" name="직선 화살표 연결선 302"/>
            <p:cNvCxnSpPr>
              <a:stCxn id="302" idx="4"/>
            </p:cNvCxnSpPr>
            <p:nvPr/>
          </p:nvCxnSpPr>
          <p:spPr bwMode="auto">
            <a:xfrm rot="5400000">
              <a:off x="5262603" y="4286678"/>
              <a:ext cx="352753" cy="512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그룹 53"/>
          <p:cNvGrpSpPr>
            <a:grpSpLocks/>
          </p:cNvGrpSpPr>
          <p:nvPr/>
        </p:nvGrpSpPr>
        <p:grpSpPr bwMode="auto">
          <a:xfrm rot="20032166">
            <a:off x="9204428" y="4039027"/>
            <a:ext cx="327025" cy="422275"/>
            <a:chOff x="3413110" y="4560098"/>
            <a:chExt cx="357190" cy="500066"/>
          </a:xfrm>
        </p:grpSpPr>
        <p:sp>
          <p:nvSpPr>
            <p:cNvPr id="305" name="순서도: 연결자 304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306" name="직선 화살표 연결선 305"/>
            <p:cNvCxnSpPr>
              <a:stCxn id="305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TextBox 180"/>
          <p:cNvSpPr txBox="1">
            <a:spLocks noChangeArrowheads="1"/>
          </p:cNvSpPr>
          <p:nvPr/>
        </p:nvSpPr>
        <p:spPr bwMode="auto">
          <a:xfrm>
            <a:off x="9128151" y="427434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308" name="TextBox 180"/>
          <p:cNvSpPr txBox="1">
            <a:spLocks noChangeArrowheads="1"/>
          </p:cNvSpPr>
          <p:nvPr/>
        </p:nvSpPr>
        <p:spPr bwMode="auto">
          <a:xfrm>
            <a:off x="8128019" y="427434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309" name="TextBox 180"/>
          <p:cNvSpPr txBox="1">
            <a:spLocks noChangeArrowheads="1"/>
          </p:cNvSpPr>
          <p:nvPr/>
        </p:nvSpPr>
        <p:spPr bwMode="auto">
          <a:xfrm>
            <a:off x="7270763" y="4274345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310" name="TextBox 180"/>
          <p:cNvSpPr txBox="1">
            <a:spLocks noChangeArrowheads="1"/>
          </p:cNvSpPr>
          <p:nvPr/>
        </p:nvSpPr>
        <p:spPr bwMode="auto">
          <a:xfrm>
            <a:off x="5484813" y="398859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비밀번호</a:t>
            </a:r>
            <a:endParaRPr kumimoji="0" lang="ko-KR" altLang="en-US" sz="1300" b="1" dirty="0"/>
          </a:p>
        </p:txBody>
      </p:sp>
      <p:sp>
        <p:nvSpPr>
          <p:cNvPr id="311" name="TextBox 180"/>
          <p:cNvSpPr txBox="1">
            <a:spLocks noChangeArrowheads="1"/>
          </p:cNvSpPr>
          <p:nvPr/>
        </p:nvSpPr>
        <p:spPr bwMode="auto">
          <a:xfrm>
            <a:off x="4698995" y="4202907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sp>
        <p:nvSpPr>
          <p:cNvPr id="312" name="TextBox 180"/>
          <p:cNvSpPr txBox="1">
            <a:spLocks noChangeArrowheads="1"/>
          </p:cNvSpPr>
          <p:nvPr/>
        </p:nvSpPr>
        <p:spPr bwMode="auto">
          <a:xfrm>
            <a:off x="9617109" y="3979073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cxnSp>
        <p:nvCxnSpPr>
          <p:cNvPr id="72" name="직선 화살표 연결선 71"/>
          <p:cNvCxnSpPr>
            <a:stCxn id="234" idx="2"/>
            <a:endCxn id="73" idx="0"/>
          </p:cNvCxnSpPr>
          <p:nvPr/>
        </p:nvCxnSpPr>
        <p:spPr>
          <a:xfrm rot="5400000">
            <a:off x="1878477" y="5381956"/>
            <a:ext cx="1720865" cy="135032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1555723" y="6917551"/>
            <a:ext cx="1016046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입금할</a:t>
            </a:r>
            <a:r>
              <a:rPr kumimoji="0" lang="en-US" altLang="ko-KR" sz="1500" b="1" dirty="0" smtClean="0"/>
              <a:t/>
            </a:r>
            <a:br>
              <a:rPr kumimoji="0" lang="en-US" altLang="ko-KR" sz="1500" b="1" dirty="0" smtClean="0"/>
            </a:br>
            <a:r>
              <a:rPr kumimoji="0" lang="ko-KR" altLang="en-US" sz="1500" b="1" dirty="0" smtClean="0"/>
              <a:t>금액입력</a:t>
            </a:r>
            <a:endParaRPr kumimoji="0" lang="ko-KR" altLang="en-US" sz="1500" b="1" dirty="0"/>
          </a:p>
        </p:txBody>
      </p:sp>
      <p:cxnSp>
        <p:nvCxnSpPr>
          <p:cNvPr id="74" name="직선 화살표 연결선 73"/>
          <p:cNvCxnSpPr>
            <a:stCxn id="232" idx="2"/>
            <a:endCxn id="75" idx="0"/>
          </p:cNvCxnSpPr>
          <p:nvPr/>
        </p:nvCxnSpPr>
        <p:spPr>
          <a:xfrm rot="16200000" flipH="1">
            <a:off x="6449547" y="6016939"/>
            <a:ext cx="1649427" cy="891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6770697" y="6846113"/>
            <a:ext cx="1016046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출금할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금액입력</a:t>
            </a:r>
            <a:endParaRPr kumimoji="0" lang="ko-KR" altLang="en-US" sz="1500" b="1" dirty="0"/>
          </a:p>
        </p:txBody>
      </p:sp>
      <p:cxnSp>
        <p:nvCxnSpPr>
          <p:cNvPr id="76" name="직선 화살표 연결선 75"/>
          <p:cNvCxnSpPr>
            <a:stCxn id="156" idx="2"/>
            <a:endCxn id="77" idx="0"/>
          </p:cNvCxnSpPr>
          <p:nvPr/>
        </p:nvCxnSpPr>
        <p:spPr>
          <a:xfrm rot="5400000">
            <a:off x="3503451" y="6042998"/>
            <a:ext cx="1720865" cy="28241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3841739" y="6917551"/>
            <a:ext cx="1016046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적금기간입력</a:t>
            </a:r>
            <a:endParaRPr kumimoji="0" lang="ko-KR" altLang="en-US" sz="1500" b="1" dirty="0"/>
          </a:p>
        </p:txBody>
      </p:sp>
      <p:grpSp>
        <p:nvGrpSpPr>
          <p:cNvPr id="87" name="그룹 53"/>
          <p:cNvGrpSpPr>
            <a:grpSpLocks/>
          </p:cNvGrpSpPr>
          <p:nvPr/>
        </p:nvGrpSpPr>
        <p:grpSpPr bwMode="auto">
          <a:xfrm rot="14718158">
            <a:off x="3295428" y="6085932"/>
            <a:ext cx="327025" cy="422275"/>
            <a:chOff x="3413110" y="4560098"/>
            <a:chExt cx="357190" cy="500066"/>
          </a:xfrm>
        </p:grpSpPr>
        <p:sp>
          <p:nvSpPr>
            <p:cNvPr id="88" name="순서도: 연결자 87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89" name="직선 화살표 연결선 88"/>
            <p:cNvCxnSpPr>
              <a:stCxn id="88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180"/>
          <p:cNvSpPr txBox="1">
            <a:spLocks noChangeArrowheads="1"/>
          </p:cNvSpPr>
          <p:nvPr/>
        </p:nvSpPr>
        <p:spPr bwMode="auto">
          <a:xfrm>
            <a:off x="1770037" y="5988857"/>
            <a:ext cx="50802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dirty="0" smtClean="0"/>
              <a:t>입금액</a:t>
            </a:r>
            <a:endParaRPr kumimoji="0" lang="ko-KR" altLang="en-US" sz="1300" b="1" dirty="0"/>
          </a:p>
        </p:txBody>
      </p:sp>
      <p:sp>
        <p:nvSpPr>
          <p:cNvPr id="94" name="TextBox 180"/>
          <p:cNvSpPr txBox="1">
            <a:spLocks noChangeArrowheads="1"/>
          </p:cNvSpPr>
          <p:nvPr/>
        </p:nvSpPr>
        <p:spPr bwMode="auto">
          <a:xfrm rot="21582016">
            <a:off x="7486333" y="5918745"/>
            <a:ext cx="508193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lang="ko-KR" altLang="en-US" sz="1300" b="1" dirty="0" err="1" smtClean="0"/>
              <a:t>출금액</a:t>
            </a:r>
            <a:endParaRPr kumimoji="0" lang="ko-KR" altLang="en-US" sz="1300" b="1" dirty="0"/>
          </a:p>
        </p:txBody>
      </p:sp>
      <p:grpSp>
        <p:nvGrpSpPr>
          <p:cNvPr id="95" name="그룹 53"/>
          <p:cNvGrpSpPr>
            <a:grpSpLocks/>
          </p:cNvGrpSpPr>
          <p:nvPr/>
        </p:nvGrpSpPr>
        <p:grpSpPr bwMode="auto">
          <a:xfrm rot="12928919">
            <a:off x="4362557" y="6044558"/>
            <a:ext cx="327025" cy="422275"/>
            <a:chOff x="3413110" y="4560098"/>
            <a:chExt cx="357190" cy="500066"/>
          </a:xfrm>
        </p:grpSpPr>
        <p:sp>
          <p:nvSpPr>
            <p:cNvPr id="96" name="순서도: 연결자 95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96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2698731" y="6923905"/>
            <a:ext cx="1016046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적금할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smtClean="0"/>
              <a:t>금액입력</a:t>
            </a:r>
            <a:endParaRPr kumimoji="0" lang="ko-KR" altLang="en-US" sz="1500" b="1" dirty="0"/>
          </a:p>
        </p:txBody>
      </p:sp>
      <p:cxnSp>
        <p:nvCxnSpPr>
          <p:cNvPr id="108" name="직선 화살표 연결선 107"/>
          <p:cNvCxnSpPr>
            <a:stCxn id="156" idx="2"/>
            <a:endCxn id="107" idx="0"/>
          </p:cNvCxnSpPr>
          <p:nvPr/>
        </p:nvCxnSpPr>
        <p:spPr>
          <a:xfrm rot="5400000">
            <a:off x="2928770" y="5474671"/>
            <a:ext cx="1727219" cy="1171249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53"/>
          <p:cNvGrpSpPr>
            <a:grpSpLocks/>
          </p:cNvGrpSpPr>
          <p:nvPr/>
        </p:nvGrpSpPr>
        <p:grpSpPr bwMode="auto">
          <a:xfrm rot="12644019">
            <a:off x="7291419" y="5967166"/>
            <a:ext cx="306930" cy="422275"/>
            <a:chOff x="3413110" y="4560098"/>
            <a:chExt cx="357190" cy="500066"/>
          </a:xfrm>
        </p:grpSpPr>
        <p:sp>
          <p:nvSpPr>
            <p:cNvPr id="112" name="순서도: 연결자 111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13" name="직선 화살표 연결선 112"/>
            <p:cNvCxnSpPr>
              <a:stCxn id="112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80"/>
          <p:cNvSpPr txBox="1">
            <a:spLocks noChangeArrowheads="1"/>
          </p:cNvSpPr>
          <p:nvPr/>
        </p:nvSpPr>
        <p:spPr bwMode="auto">
          <a:xfrm rot="21582016">
            <a:off x="4557376" y="5990183"/>
            <a:ext cx="508193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적금기간</a:t>
            </a:r>
            <a:endParaRPr kumimoji="0" lang="ko-KR" altLang="en-US" sz="1300" b="1" dirty="0"/>
          </a:p>
        </p:txBody>
      </p:sp>
      <p:sp>
        <p:nvSpPr>
          <p:cNvPr id="115" name="TextBox 180"/>
          <p:cNvSpPr txBox="1">
            <a:spLocks noChangeArrowheads="1"/>
          </p:cNvSpPr>
          <p:nvPr/>
        </p:nvSpPr>
        <p:spPr bwMode="auto">
          <a:xfrm rot="21582016">
            <a:off x="2842864" y="5990158"/>
            <a:ext cx="498578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적금기간</a:t>
            </a:r>
            <a:endParaRPr kumimoji="0" lang="ko-KR" altLang="en-US" sz="1300" b="1" dirty="0"/>
          </a:p>
        </p:txBody>
      </p:sp>
      <p:sp>
        <p:nvSpPr>
          <p:cNvPr id="116" name="직사각형 115"/>
          <p:cNvSpPr>
            <a:spLocks noChangeArrowheads="1"/>
          </p:cNvSpPr>
          <p:nvPr/>
        </p:nvSpPr>
        <p:spPr bwMode="auto">
          <a:xfrm>
            <a:off x="8985275" y="6839759"/>
            <a:ext cx="1016046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대출기간입력</a:t>
            </a:r>
            <a:endParaRPr kumimoji="0" lang="ko-KR" altLang="en-US" sz="1500" b="1" dirty="0"/>
          </a:p>
        </p:txBody>
      </p:sp>
      <p:sp>
        <p:nvSpPr>
          <p:cNvPr id="117" name="직사각형 116"/>
          <p:cNvSpPr>
            <a:spLocks noChangeArrowheads="1"/>
          </p:cNvSpPr>
          <p:nvPr/>
        </p:nvSpPr>
        <p:spPr bwMode="auto">
          <a:xfrm>
            <a:off x="7842267" y="6846113"/>
            <a:ext cx="1016046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대출할 </a:t>
            </a:r>
            <a:endParaRPr kumimoji="0" lang="en-US" altLang="ko-KR" sz="1500" b="1" dirty="0" smtClean="0"/>
          </a:p>
          <a:p>
            <a:pPr algn="ctr" defTabSz="955675"/>
            <a:r>
              <a:rPr lang="ko-KR" altLang="en-US" sz="1500" b="1" dirty="0" smtClean="0"/>
              <a:t>금액입력</a:t>
            </a:r>
            <a:endParaRPr kumimoji="0" lang="ko-KR" altLang="en-US" sz="1500" b="1" dirty="0"/>
          </a:p>
        </p:txBody>
      </p:sp>
      <p:cxnSp>
        <p:nvCxnSpPr>
          <p:cNvPr id="118" name="직선 화살표 연결선 117"/>
          <p:cNvCxnSpPr>
            <a:stCxn id="231" idx="2"/>
            <a:endCxn id="117" idx="0"/>
          </p:cNvCxnSpPr>
          <p:nvPr/>
        </p:nvCxnSpPr>
        <p:spPr>
          <a:xfrm rot="16200000" flipH="1">
            <a:off x="7462539" y="5958361"/>
            <a:ext cx="1658947" cy="11655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231" idx="2"/>
            <a:endCxn id="116" idx="0"/>
          </p:cNvCxnSpPr>
          <p:nvPr/>
        </p:nvCxnSpPr>
        <p:spPr>
          <a:xfrm rot="16200000" flipH="1">
            <a:off x="8037220" y="5383680"/>
            <a:ext cx="1652593" cy="125956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53"/>
          <p:cNvGrpSpPr>
            <a:grpSpLocks/>
          </p:cNvGrpSpPr>
          <p:nvPr/>
        </p:nvGrpSpPr>
        <p:grpSpPr bwMode="auto">
          <a:xfrm rot="12422552">
            <a:off x="8358276" y="6114958"/>
            <a:ext cx="327025" cy="422275"/>
            <a:chOff x="3413110" y="4560098"/>
            <a:chExt cx="357190" cy="500066"/>
          </a:xfrm>
        </p:grpSpPr>
        <p:sp>
          <p:nvSpPr>
            <p:cNvPr id="125" name="순서도: 연결자 124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26" name="직선 화살표 연결선 125"/>
            <p:cNvCxnSpPr>
              <a:stCxn id="125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80"/>
          <p:cNvSpPr txBox="1">
            <a:spLocks noChangeArrowheads="1"/>
          </p:cNvSpPr>
          <p:nvPr/>
        </p:nvSpPr>
        <p:spPr bwMode="auto">
          <a:xfrm rot="21582016">
            <a:off x="8557903" y="6133059"/>
            <a:ext cx="508193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err="1" smtClean="0"/>
              <a:t>대출액</a:t>
            </a:r>
            <a:endParaRPr kumimoji="0" lang="ko-KR" altLang="en-US" sz="1300" b="1" dirty="0"/>
          </a:p>
        </p:txBody>
      </p:sp>
      <p:grpSp>
        <p:nvGrpSpPr>
          <p:cNvPr id="128" name="그룹 53"/>
          <p:cNvGrpSpPr>
            <a:grpSpLocks/>
          </p:cNvGrpSpPr>
          <p:nvPr/>
        </p:nvGrpSpPr>
        <p:grpSpPr bwMode="auto">
          <a:xfrm rot="10610942">
            <a:off x="9139509" y="6068964"/>
            <a:ext cx="327025" cy="422275"/>
            <a:chOff x="3413110" y="4560098"/>
            <a:chExt cx="357190" cy="500066"/>
          </a:xfrm>
        </p:grpSpPr>
        <p:sp>
          <p:nvSpPr>
            <p:cNvPr id="129" name="순서도: 연결자 128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30" name="직선 화살표 연결선 129"/>
            <p:cNvCxnSpPr>
              <a:stCxn id="129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80"/>
          <p:cNvSpPr txBox="1">
            <a:spLocks noChangeArrowheads="1"/>
          </p:cNvSpPr>
          <p:nvPr/>
        </p:nvSpPr>
        <p:spPr bwMode="auto">
          <a:xfrm>
            <a:off x="9485341" y="5988857"/>
            <a:ext cx="508193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대출기간</a:t>
            </a:r>
            <a:endParaRPr kumimoji="0" lang="ko-KR" altLang="en-US" sz="1300" b="1" dirty="0"/>
          </a:p>
        </p:txBody>
      </p:sp>
      <p:sp>
        <p:nvSpPr>
          <p:cNvPr id="132" name="원호 147"/>
          <p:cNvSpPr>
            <a:spLocks noChangeArrowheads="1"/>
          </p:cNvSpPr>
          <p:nvPr/>
        </p:nvSpPr>
        <p:spPr bwMode="auto">
          <a:xfrm rot="8051031">
            <a:off x="4233805" y="78887"/>
            <a:ext cx="2336927" cy="2510465"/>
          </a:xfrm>
          <a:custGeom>
            <a:avLst/>
            <a:gdLst>
              <a:gd name="T0" fmla="*/ 790235 w 1580469"/>
              <a:gd name="T1" fmla="*/ 0 h 1476775"/>
              <a:gd name="T2" fmla="*/ 790235 w 1580469"/>
              <a:gd name="T3" fmla="*/ 738388 h 1476775"/>
              <a:gd name="T4" fmla="*/ 1580469 w 1580469"/>
              <a:gd name="T5" fmla="*/ 738388 h 1476775"/>
              <a:gd name="T6" fmla="*/ 11796480 60000 65536"/>
              <a:gd name="T7" fmla="*/ 11796480 60000 65536"/>
              <a:gd name="T8" fmla="*/ 5898240 60000 65536"/>
              <a:gd name="T9" fmla="*/ 790235 w 1580469"/>
              <a:gd name="T10" fmla="*/ 0 h 1476775"/>
              <a:gd name="T11" fmla="*/ 1580469 w 1580469"/>
              <a:gd name="T12" fmla="*/ 738388 h 14767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0469" h="1476775" stroke="0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  <a:lnTo>
                  <a:pt x="790235" y="738388"/>
                </a:lnTo>
                <a:close/>
              </a:path>
              <a:path w="1580469" h="1476775" fill="none">
                <a:moveTo>
                  <a:pt x="790235" y="0"/>
                </a:moveTo>
                <a:lnTo>
                  <a:pt x="790234" y="0"/>
                </a:lnTo>
                <a:cubicBezTo>
                  <a:pt x="1226669" y="0"/>
                  <a:pt x="1580469" y="330587"/>
                  <a:pt x="1580469" y="738388"/>
                </a:cubicBezTo>
                <a:cubicBezTo>
                  <a:pt x="1580469" y="738388"/>
                  <a:pt x="1580468" y="738389"/>
                  <a:pt x="1580468" y="738389"/>
                </a:cubicBezTo>
              </a:path>
            </a:pathLst>
          </a:custGeom>
          <a:noFill/>
          <a:ln w="19050" algn="ctr">
            <a:solidFill>
              <a:schemeClr val="tx1"/>
            </a:solidFill>
            <a:miter lim="800000"/>
            <a:headEnd type="stealth" w="lg" len="med"/>
            <a:tailEnd/>
          </a:ln>
        </p:spPr>
        <p:txBody>
          <a:bodyPr rot="10800000" vert="eaVert" lIns="80897" tIns="40448" rIns="80897" bIns="40448" anchor="ctr"/>
          <a:lstStyle/>
          <a:p>
            <a:pPr algn="ctr" defTabSz="955675"/>
            <a:endParaRPr kumimoji="0" lang="ko-KR" altLang="en-US" sz="1500" b="1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>
          <a:xfrm>
            <a:off x="7819501" y="7516576"/>
            <a:ext cx="2526242" cy="432318"/>
          </a:xfrm>
        </p:spPr>
        <p:txBody>
          <a:bodyPr/>
          <a:lstStyle/>
          <a:p>
            <a:fld id="{372EF5D7-04F1-4BB3-84B5-E6352DF6B22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6" name="직사각형 155"/>
          <p:cNvSpPr>
            <a:spLocks noChangeArrowheads="1"/>
          </p:cNvSpPr>
          <p:nvPr/>
        </p:nvSpPr>
        <p:spPr bwMode="auto">
          <a:xfrm>
            <a:off x="3916058" y="4774411"/>
            <a:ext cx="923889" cy="422275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적  금</a:t>
            </a:r>
            <a:endParaRPr kumimoji="0" lang="ko-KR" altLang="en-US" sz="1500" b="1" dirty="0"/>
          </a:p>
        </p:txBody>
      </p:sp>
      <p:sp>
        <p:nvSpPr>
          <p:cNvPr id="161" name="직사각형 160"/>
          <p:cNvSpPr>
            <a:spLocks noChangeArrowheads="1"/>
          </p:cNvSpPr>
          <p:nvPr/>
        </p:nvSpPr>
        <p:spPr bwMode="auto">
          <a:xfrm>
            <a:off x="5842003" y="4560097"/>
            <a:ext cx="923889" cy="714380"/>
          </a:xfrm>
          <a:prstGeom prst="rect">
            <a:avLst/>
          </a:prstGeom>
          <a:solidFill>
            <a:schemeClr val="bg1"/>
          </a:solidFill>
          <a:ln w="11429" algn="ctr">
            <a:solidFill>
              <a:schemeClr val="tx1"/>
            </a:solidFill>
            <a:miter lim="800000"/>
            <a:headEnd/>
            <a:tailEnd/>
          </a:ln>
        </p:spPr>
        <p:txBody>
          <a:bodyPr lIns="80897" tIns="40448" rIns="80897" bIns="40448" anchor="ctr"/>
          <a:lstStyle/>
          <a:p>
            <a:pPr algn="ctr" defTabSz="955675"/>
            <a:r>
              <a:rPr kumimoji="0" lang="ko-KR" altLang="en-US" sz="1500" b="1" dirty="0" smtClean="0"/>
              <a:t>비밀번호 </a:t>
            </a:r>
            <a:endParaRPr kumimoji="0" lang="en-US" altLang="ko-KR" sz="1500" b="1" dirty="0" smtClean="0"/>
          </a:p>
          <a:p>
            <a:pPr algn="ctr" defTabSz="955675"/>
            <a:r>
              <a:rPr kumimoji="0" lang="ko-KR" altLang="en-US" sz="1500" b="1" dirty="0" err="1" smtClean="0"/>
              <a:t>일치여부확인</a:t>
            </a:r>
            <a:endParaRPr kumimoji="0" lang="ko-KR" altLang="en-US" sz="1500" b="1" dirty="0"/>
          </a:p>
        </p:txBody>
      </p:sp>
      <p:grpSp>
        <p:nvGrpSpPr>
          <p:cNvPr id="178" name="그룹 53"/>
          <p:cNvGrpSpPr>
            <a:grpSpLocks/>
          </p:cNvGrpSpPr>
          <p:nvPr/>
        </p:nvGrpSpPr>
        <p:grpSpPr bwMode="auto">
          <a:xfrm rot="15220334">
            <a:off x="2295296" y="5943055"/>
            <a:ext cx="327025" cy="422275"/>
            <a:chOff x="3413110" y="4560098"/>
            <a:chExt cx="357190" cy="500066"/>
          </a:xfrm>
        </p:grpSpPr>
        <p:sp>
          <p:nvSpPr>
            <p:cNvPr id="179" name="순서도: 연결자 178"/>
            <p:cNvSpPr>
              <a:spLocks noChangeArrowheads="1"/>
            </p:cNvSpPr>
            <p:nvPr/>
          </p:nvSpPr>
          <p:spPr bwMode="auto">
            <a:xfrm>
              <a:off x="3413110" y="4560098"/>
              <a:ext cx="142876" cy="142876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80" name="직선 화살표 연결선 179"/>
            <p:cNvCxnSpPr>
              <a:stCxn id="179" idx="5"/>
            </p:cNvCxnSpPr>
            <p:nvPr/>
          </p:nvCxnSpPr>
          <p:spPr>
            <a:xfrm rot="16200000" flipH="1">
              <a:off x="3461875" y="4753122"/>
              <a:ext cx="377869" cy="23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/>
          <p:cNvCxnSpPr>
            <a:stCxn id="30" idx="2"/>
            <a:endCxn id="161" idx="0"/>
          </p:cNvCxnSpPr>
          <p:nvPr/>
        </p:nvCxnSpPr>
        <p:spPr>
          <a:xfrm rot="16200000" flipH="1">
            <a:off x="4715653" y="2971802"/>
            <a:ext cx="2357454" cy="819135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72"/>
          <p:cNvGrpSpPr>
            <a:grpSpLocks/>
          </p:cNvGrpSpPr>
          <p:nvPr/>
        </p:nvGrpSpPr>
        <p:grpSpPr bwMode="auto">
          <a:xfrm rot="991577">
            <a:off x="6230199" y="4004156"/>
            <a:ext cx="202960" cy="406665"/>
            <a:chOff x="6589615" y="5137998"/>
            <a:chExt cx="320850" cy="589612"/>
          </a:xfrm>
        </p:grpSpPr>
        <p:sp>
          <p:nvSpPr>
            <p:cNvPr id="189" name="순서도: 연결자 188"/>
            <p:cNvSpPr>
              <a:spLocks noChangeArrowheads="1"/>
            </p:cNvSpPr>
            <p:nvPr/>
          </p:nvSpPr>
          <p:spPr bwMode="auto">
            <a:xfrm rot="583083">
              <a:off x="6767590" y="5584734"/>
              <a:ext cx="142875" cy="142876"/>
            </a:xfrm>
            <a:prstGeom prst="flowChartConnector">
              <a:avLst/>
            </a:prstGeom>
            <a:solidFill>
              <a:schemeClr val="tx1"/>
            </a:solidFill>
            <a:ln w="11429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rot="10800000" vert="eaVert"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190" name="직선 화살표 연결선 189"/>
            <p:cNvCxnSpPr>
              <a:stCxn id="189" idx="1"/>
            </p:cNvCxnSpPr>
            <p:nvPr/>
          </p:nvCxnSpPr>
          <p:spPr>
            <a:xfrm rot="14640787" flipV="1">
              <a:off x="6386022" y="5340715"/>
              <a:ext cx="507867" cy="10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26"/>
          <p:cNvSpPr txBox="1">
            <a:spLocks noChangeArrowheads="1"/>
          </p:cNvSpPr>
          <p:nvPr/>
        </p:nvSpPr>
        <p:spPr bwMode="auto">
          <a:xfrm>
            <a:off x="6342069" y="4060031"/>
            <a:ext cx="610887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err="1" smtClean="0"/>
              <a:t>일치정보</a:t>
            </a:r>
            <a:endParaRPr kumimoji="0" lang="ko-KR" altLang="en-US" sz="1300" b="1" dirty="0"/>
          </a:p>
        </p:txBody>
      </p:sp>
      <p:cxnSp>
        <p:nvCxnSpPr>
          <p:cNvPr id="193" name="직선 화살표 연결선 192"/>
          <p:cNvCxnSpPr>
            <a:stCxn id="30" idx="2"/>
            <a:endCxn id="156" idx="0"/>
          </p:cNvCxnSpPr>
          <p:nvPr/>
        </p:nvCxnSpPr>
        <p:spPr>
          <a:xfrm rot="5400000">
            <a:off x="3645524" y="2935122"/>
            <a:ext cx="2571768" cy="110681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810000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80"/>
          <p:cNvSpPr txBox="1">
            <a:spLocks noChangeArrowheads="1"/>
          </p:cNvSpPr>
          <p:nvPr/>
        </p:nvSpPr>
        <p:spPr bwMode="auto">
          <a:xfrm>
            <a:off x="3913177" y="4202907"/>
            <a:ext cx="571504" cy="4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897" tIns="40448" rIns="80897" bIns="40448">
            <a:spAutoFit/>
          </a:bodyPr>
          <a:lstStyle/>
          <a:p>
            <a:pPr defTabSz="955675"/>
            <a:r>
              <a:rPr kumimoji="0" lang="ko-KR" altLang="en-US" sz="1300" b="1" dirty="0" smtClean="0"/>
              <a:t>계좌정보</a:t>
            </a:r>
            <a:endParaRPr kumimoji="0" lang="ko-KR" altLang="en-US" sz="1300" b="1" dirty="0"/>
          </a:p>
        </p:txBody>
      </p:sp>
      <p:grpSp>
        <p:nvGrpSpPr>
          <p:cNvPr id="199" name="그룹 198"/>
          <p:cNvGrpSpPr/>
          <p:nvPr/>
        </p:nvGrpSpPr>
        <p:grpSpPr>
          <a:xfrm rot="10519745">
            <a:off x="5370307" y="4066249"/>
            <a:ext cx="130810" cy="472746"/>
            <a:chOff x="5408049" y="4015912"/>
            <a:chExt cx="130810" cy="472746"/>
          </a:xfrm>
        </p:grpSpPr>
        <p:sp>
          <p:nvSpPr>
            <p:cNvPr id="200" name="순서도: 연결자 199"/>
            <p:cNvSpPr>
              <a:spLocks noChangeArrowheads="1"/>
            </p:cNvSpPr>
            <p:nvPr/>
          </p:nvSpPr>
          <p:spPr bwMode="auto">
            <a:xfrm rot="507351">
              <a:off x="5408049" y="4015912"/>
              <a:ext cx="130810" cy="120650"/>
            </a:xfrm>
            <a:prstGeom prst="flowChartConnector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0897" tIns="40448" rIns="80897" bIns="40448" anchor="ctr"/>
            <a:lstStyle/>
            <a:p>
              <a:pPr algn="ctr" defTabSz="955675"/>
              <a:endParaRPr kumimoji="0" lang="ko-KR" altLang="en-US" sz="1300" b="1">
                <a:solidFill>
                  <a:srgbClr val="FFFFFF"/>
                </a:solidFill>
              </a:endParaRPr>
            </a:p>
          </p:txBody>
        </p:sp>
        <p:cxnSp>
          <p:nvCxnSpPr>
            <p:cNvPr id="201" name="직선 화살표 연결선 200"/>
            <p:cNvCxnSpPr>
              <a:stCxn id="200" idx="4"/>
            </p:cNvCxnSpPr>
            <p:nvPr/>
          </p:nvCxnSpPr>
          <p:spPr bwMode="auto">
            <a:xfrm rot="5400000">
              <a:off x="5262603" y="4286678"/>
              <a:ext cx="352753" cy="512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570</Words>
  <Application>Microsoft Office PowerPoint</Application>
  <PresentationFormat>B4(ISO) 용지(250x353mm)</PresentationFormat>
  <Paragraphs>344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구   조   도</vt:lpstr>
      <vt:lpstr>Bank Job</vt:lpstr>
      <vt:lpstr>1. 로  그  인</vt:lpstr>
      <vt:lpstr>슬라이드 4</vt:lpstr>
      <vt:lpstr>2. 은  행  원  관  리(2)</vt:lpstr>
      <vt:lpstr>슬라이드 6</vt:lpstr>
      <vt:lpstr>슬라이드 7</vt:lpstr>
      <vt:lpstr>4. 계  좌  관  리(2)</vt:lpstr>
      <vt:lpstr>5. 은  행  업  무  관  리</vt:lpstr>
      <vt:lpstr>5. 은  행  업  무  관  리(2)</vt:lpstr>
      <vt:lpstr>6. 기   타(1)</vt:lpstr>
      <vt:lpstr>6. 기   타(2)</vt:lpstr>
    </vt:vector>
  </TitlesOfParts>
  <Company>hansung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  조  도</dc:title>
  <dc:creator>hansung</dc:creator>
  <cp:lastModifiedBy>컴퓨터공학과</cp:lastModifiedBy>
  <cp:revision>69</cp:revision>
  <dcterms:created xsi:type="dcterms:W3CDTF">2008-11-13T03:02:44Z</dcterms:created>
  <dcterms:modified xsi:type="dcterms:W3CDTF">2008-11-26T03:03:01Z</dcterms:modified>
</cp:coreProperties>
</file>