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Principal Component Approach (E-PCA) and the Adapted Function of Punishment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7467600" cy="1752600"/>
          </a:xfrm>
        </p:spPr>
        <p:txBody>
          <a:bodyPr/>
          <a:lstStyle/>
          <a:p>
            <a:r>
              <a:rPr lang="en-US" dirty="0" err="1" smtClean="0"/>
              <a:t>Sangin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Ph.D. Candidate in Anthropology, UCSB</a:t>
            </a:r>
          </a:p>
          <a:p>
            <a:r>
              <a:rPr lang="en-US" dirty="0" smtClean="0"/>
              <a:t>M.A. in Statistics, UCSB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5731" y="946666"/>
            <a:ext cx="21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Dissertation Defense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3739" y="9260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2015-1201 HSSB 1001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6" y="152400"/>
            <a:ext cx="1467594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22" y="203441"/>
            <a:ext cx="1798178" cy="116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6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and Predictions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476797"/>
              </p:ext>
            </p:extLst>
          </p:nvPr>
        </p:nvGraphicFramePr>
        <p:xfrm>
          <a:off x="152400" y="1295400"/>
          <a:ext cx="88392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073400"/>
                <a:gridCol w="294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Individual selection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Selection criteria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max( aggregate group fitness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Optimize</a:t>
                      </a:r>
                      <a:r>
                        <a:rPr lang="en-US" baseline="0" dirty="0" smtClean="0"/>
                        <a:t> relative individual fitness (e.g., rank)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Attitudes toward other cooperators/punishers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Cooperative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Signaling among cooperators/punishers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Honest and coordinating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Dishonest and manipulative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Second-order</a:t>
                      </a:r>
                      <a:r>
                        <a:rPr lang="en-US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free riding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</a:t>
                      </a:r>
                      <a:r>
                        <a:rPr lang="en-US" baseline="0" dirty="0" smtClean="0"/>
                        <a:t> major adaptive problem; indirect solution through population dynamics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Adaptive problem to be solved through cognitive 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Pareto-improvement</a:t>
                      </a:r>
                      <a:r>
                        <a:rPr lang="en-US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that benefits others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Pareto-efficient choice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Pareto-damaging choice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Changing own punishment spending </a:t>
                      </a:r>
                      <a:r>
                        <a:rPr lang="en-US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wrt</a:t>
                      </a: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that of others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 own spending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C/B analysis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accounting (joint production/consumption)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 accounting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125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Evolutionary Principal Component Approach (E-PCA) and the Adapted Function of Punishment </vt:lpstr>
      <vt:lpstr>Theory and Predictions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Principal Component Approach (E-PCA) and the Adapted Function of Punishment </dc:title>
  <dc:creator>Sangin</dc:creator>
  <cp:lastModifiedBy>Sangin</cp:lastModifiedBy>
  <cp:revision>5</cp:revision>
  <dcterms:created xsi:type="dcterms:W3CDTF">2006-08-16T00:00:00Z</dcterms:created>
  <dcterms:modified xsi:type="dcterms:W3CDTF">2015-11-16T01:57:14Z</dcterms:modified>
</cp:coreProperties>
</file>