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3" r:id="rId6"/>
    <p:sldId id="264" r:id="rId7"/>
    <p:sldId id="266" r:id="rId8"/>
    <p:sldId id="267" r:id="rId9"/>
    <p:sldId id="268" r:id="rId10"/>
    <p:sldId id="269" r:id="rId11"/>
    <p:sldId id="265" r:id="rId12"/>
    <p:sldId id="270" r:id="rId13"/>
    <p:sldId id="271" r:id="rId14"/>
    <p:sldId id="272" r:id="rId15"/>
    <p:sldId id="275" r:id="rId16"/>
    <p:sldId id="273" r:id="rId17"/>
    <p:sldId id="274" r:id="rId18"/>
    <p:sldId id="276" r:id="rId19"/>
    <p:sldId id="277" r:id="rId2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D0BD6C-C145-4A2E-8FC0-54D634AF2208}" v="381" dt="2024-06-18T16:23:17.386"/>
    <p1510:client id="{EC8AA0FF-93E9-45A1-80EB-7F2BDD83C72A}" v="342" dt="2024-06-17T16:42:36.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ita Deka" userId="27e95aecb107f1d4" providerId="Windows Live" clId="Web-{9AD0BD6C-C145-4A2E-8FC0-54D634AF2208}"/>
    <pc:docChg chg="addSld delSld modSld sldOrd delSection">
      <pc:chgData name="Sangita Deka" userId="27e95aecb107f1d4" providerId="Windows Live" clId="Web-{9AD0BD6C-C145-4A2E-8FC0-54D634AF2208}" dt="2024-06-18T16:23:17.386" v="338"/>
      <pc:docMkLst>
        <pc:docMk/>
      </pc:docMkLst>
      <pc:sldChg chg="modTransition addAnim delAnim modAnim">
        <pc:chgData name="Sangita Deka" userId="27e95aecb107f1d4" providerId="Windows Live" clId="Web-{9AD0BD6C-C145-4A2E-8FC0-54D634AF2208}" dt="2024-06-18T13:37:03.562" v="16"/>
        <pc:sldMkLst>
          <pc:docMk/>
          <pc:sldMk cId="109857222" sldId="256"/>
        </pc:sldMkLst>
      </pc:sldChg>
      <pc:sldChg chg="modTransition addAnim delAnim">
        <pc:chgData name="Sangita Deka" userId="27e95aecb107f1d4" providerId="Windows Live" clId="Web-{9AD0BD6C-C145-4A2E-8FC0-54D634AF2208}" dt="2024-06-18T13:37:07.250" v="17"/>
        <pc:sldMkLst>
          <pc:docMk/>
          <pc:sldMk cId="611805786" sldId="257"/>
        </pc:sldMkLst>
      </pc:sldChg>
      <pc:sldChg chg="modTransition addAnim delAnim">
        <pc:chgData name="Sangita Deka" userId="27e95aecb107f1d4" providerId="Windows Live" clId="Web-{9AD0BD6C-C145-4A2E-8FC0-54D634AF2208}" dt="2024-06-18T13:37:42.329" v="19"/>
        <pc:sldMkLst>
          <pc:docMk/>
          <pc:sldMk cId="1312146566" sldId="258"/>
        </pc:sldMkLst>
      </pc:sldChg>
      <pc:sldChg chg="addSp delSp modSp mod modTransition setBg setClrOvrMap">
        <pc:chgData name="Sangita Deka" userId="27e95aecb107f1d4" providerId="Windows Live" clId="Web-{9AD0BD6C-C145-4A2E-8FC0-54D634AF2208}" dt="2024-06-18T16:22:58.526" v="337"/>
        <pc:sldMkLst>
          <pc:docMk/>
          <pc:sldMk cId="127028129" sldId="259"/>
        </pc:sldMkLst>
        <pc:spChg chg="mod">
          <ac:chgData name="Sangita Deka" userId="27e95aecb107f1d4" providerId="Windows Live" clId="Web-{9AD0BD6C-C145-4A2E-8FC0-54D634AF2208}" dt="2024-06-18T13:56:45.606" v="36" actId="20577"/>
          <ac:spMkLst>
            <pc:docMk/>
            <pc:sldMk cId="127028129" sldId="259"/>
            <ac:spMk id="2" creationId="{3E68C2C0-9ED5-E0F9-212F-080D988B832E}"/>
          </ac:spMkLst>
        </pc:spChg>
        <pc:spChg chg="del">
          <ac:chgData name="Sangita Deka" userId="27e95aecb107f1d4" providerId="Windows Live" clId="Web-{9AD0BD6C-C145-4A2E-8FC0-54D634AF2208}" dt="2024-06-18T13:55:18.901" v="30"/>
          <ac:spMkLst>
            <pc:docMk/>
            <pc:sldMk cId="127028129" sldId="259"/>
            <ac:spMk id="3" creationId="{D5D47565-6E48-B53F-55EF-186D19704A92}"/>
          </ac:spMkLst>
        </pc:spChg>
        <pc:spChg chg="add del mod">
          <ac:chgData name="Sangita Deka" userId="27e95aecb107f1d4" providerId="Windows Live" clId="Web-{9AD0BD6C-C145-4A2E-8FC0-54D634AF2208}" dt="2024-06-18T13:56:50.763" v="37"/>
          <ac:spMkLst>
            <pc:docMk/>
            <pc:sldMk cId="127028129" sldId="259"/>
            <ac:spMk id="6" creationId="{C04D274A-8B90-0E83-A9DF-989407CC7791}"/>
          </ac:spMkLst>
        </pc:spChg>
        <pc:spChg chg="add">
          <ac:chgData name="Sangita Deka" userId="27e95aecb107f1d4" providerId="Windows Live" clId="Web-{9AD0BD6C-C145-4A2E-8FC0-54D634AF2208}" dt="2024-06-18T13:56:17.199" v="34"/>
          <ac:spMkLst>
            <pc:docMk/>
            <pc:sldMk cId="127028129" sldId="259"/>
            <ac:spMk id="11" creationId="{86C16C40-7C29-4ACC-B851-7E08E459B596}"/>
          </ac:spMkLst>
        </pc:spChg>
        <pc:grpChg chg="add">
          <ac:chgData name="Sangita Deka" userId="27e95aecb107f1d4" providerId="Windows Live" clId="Web-{9AD0BD6C-C145-4A2E-8FC0-54D634AF2208}" dt="2024-06-18T13:56:17.199" v="34"/>
          <ac:grpSpMkLst>
            <pc:docMk/>
            <pc:sldMk cId="127028129" sldId="259"/>
            <ac:grpSpMk id="13" creationId="{CDD733AE-DD5E-4C77-8BCD-72BF12A06BB1}"/>
          </ac:grpSpMkLst>
        </pc:grpChg>
        <pc:picChg chg="add del mod ord">
          <ac:chgData name="Sangita Deka" userId="27e95aecb107f1d4" providerId="Windows Live" clId="Web-{9AD0BD6C-C145-4A2E-8FC0-54D634AF2208}" dt="2024-06-18T13:56:04.183" v="33"/>
          <ac:picMkLst>
            <pc:docMk/>
            <pc:sldMk cId="127028129" sldId="259"/>
            <ac:picMk id="4" creationId="{D3F151A1-2991-E089-09F0-813D445F167D}"/>
          </ac:picMkLst>
        </pc:picChg>
        <pc:picChg chg="add mod ord">
          <ac:chgData name="Sangita Deka" userId="27e95aecb107f1d4" providerId="Windows Live" clId="Web-{9AD0BD6C-C145-4A2E-8FC0-54D634AF2208}" dt="2024-06-18T13:56:58.122" v="39" actId="14100"/>
          <ac:picMkLst>
            <pc:docMk/>
            <pc:sldMk cId="127028129" sldId="259"/>
            <ac:picMk id="7" creationId="{79CAF3B6-CE35-F487-664A-D760968AFBAF}"/>
          </ac:picMkLst>
        </pc:picChg>
        <pc:picChg chg="add mod">
          <ac:chgData name="Sangita Deka" userId="27e95aecb107f1d4" providerId="Windows Live" clId="Web-{9AD0BD6C-C145-4A2E-8FC0-54D634AF2208}" dt="2024-06-18T13:59:28.063" v="53" actId="14100"/>
          <ac:picMkLst>
            <pc:docMk/>
            <pc:sldMk cId="127028129" sldId="259"/>
            <ac:picMk id="8" creationId="{7167AE10-188E-3998-4BDA-511EAA866064}"/>
          </ac:picMkLst>
        </pc:picChg>
      </pc:sldChg>
      <pc:sldChg chg="del">
        <pc:chgData name="Sangita Deka" userId="27e95aecb107f1d4" providerId="Windows Live" clId="Web-{9AD0BD6C-C145-4A2E-8FC0-54D634AF2208}" dt="2024-06-18T13:57:51.623" v="48"/>
        <pc:sldMkLst>
          <pc:docMk/>
          <pc:sldMk cId="366478960" sldId="260"/>
        </pc:sldMkLst>
      </pc:sldChg>
      <pc:sldChg chg="del">
        <pc:chgData name="Sangita Deka" userId="27e95aecb107f1d4" providerId="Windows Live" clId="Web-{9AD0BD6C-C145-4A2E-8FC0-54D634AF2208}" dt="2024-06-18T13:57:54.420" v="49"/>
        <pc:sldMkLst>
          <pc:docMk/>
          <pc:sldMk cId="3419188256" sldId="261"/>
        </pc:sldMkLst>
      </pc:sldChg>
      <pc:sldChg chg="del">
        <pc:chgData name="Sangita Deka" userId="27e95aecb107f1d4" providerId="Windows Live" clId="Web-{9AD0BD6C-C145-4A2E-8FC0-54D634AF2208}" dt="2024-06-18T13:57:48.201" v="47"/>
        <pc:sldMkLst>
          <pc:docMk/>
          <pc:sldMk cId="431299069" sldId="262"/>
        </pc:sldMkLst>
      </pc:sldChg>
      <pc:sldChg chg="addSp delSp modSp add replId modTransition">
        <pc:chgData name="Sangita Deka" userId="27e95aecb107f1d4" providerId="Windows Live" clId="Web-{9AD0BD6C-C145-4A2E-8FC0-54D634AF2208}" dt="2024-06-18T16:21:56.947" v="322"/>
        <pc:sldMkLst>
          <pc:docMk/>
          <pc:sldMk cId="1246811798" sldId="263"/>
        </pc:sldMkLst>
        <pc:spChg chg="mod">
          <ac:chgData name="Sangita Deka" userId="27e95aecb107f1d4" providerId="Windows Live" clId="Web-{9AD0BD6C-C145-4A2E-8FC0-54D634AF2208}" dt="2024-06-18T14:17:09.714" v="55" actId="20577"/>
          <ac:spMkLst>
            <pc:docMk/>
            <pc:sldMk cId="1246811798" sldId="263"/>
            <ac:spMk id="2" creationId="{3E68C2C0-9ED5-E0F9-212F-080D988B832E}"/>
          </ac:spMkLst>
        </pc:spChg>
        <pc:spChg chg="add del mod">
          <ac:chgData name="Sangita Deka" userId="27e95aecb107f1d4" providerId="Windows Live" clId="Web-{9AD0BD6C-C145-4A2E-8FC0-54D634AF2208}" dt="2024-06-18T14:22:27.513" v="57"/>
          <ac:spMkLst>
            <pc:docMk/>
            <pc:sldMk cId="1246811798" sldId="263"/>
            <ac:spMk id="4" creationId="{B320FB44-EC2F-7BEF-E0EB-D881C201B1A0}"/>
          </ac:spMkLst>
        </pc:spChg>
        <pc:picChg chg="add mod ord">
          <ac:chgData name="Sangita Deka" userId="27e95aecb107f1d4" providerId="Windows Live" clId="Web-{9AD0BD6C-C145-4A2E-8FC0-54D634AF2208}" dt="2024-06-18T14:22:57.608" v="62" actId="14100"/>
          <ac:picMkLst>
            <pc:docMk/>
            <pc:sldMk cId="1246811798" sldId="263"/>
            <ac:picMk id="5" creationId="{11DC8A4C-7119-BC3D-8CA7-1EF1237265A5}"/>
          </ac:picMkLst>
        </pc:picChg>
        <pc:picChg chg="add mod">
          <ac:chgData name="Sangita Deka" userId="27e95aecb107f1d4" providerId="Windows Live" clId="Web-{9AD0BD6C-C145-4A2E-8FC0-54D634AF2208}" dt="2024-06-18T14:33:16.310" v="67" actId="1076"/>
          <ac:picMkLst>
            <pc:docMk/>
            <pc:sldMk cId="1246811798" sldId="263"/>
            <ac:picMk id="6" creationId="{A903E307-AC5A-5982-F7FC-2E336BDE7A72}"/>
          </ac:picMkLst>
        </pc:picChg>
        <pc:picChg chg="del">
          <ac:chgData name="Sangita Deka" userId="27e95aecb107f1d4" providerId="Windows Live" clId="Web-{9AD0BD6C-C145-4A2E-8FC0-54D634AF2208}" dt="2024-06-18T14:17:12.183" v="56"/>
          <ac:picMkLst>
            <pc:docMk/>
            <pc:sldMk cId="1246811798" sldId="263"/>
            <ac:picMk id="7" creationId="{79CAF3B6-CE35-F487-664A-D760968AFBAF}"/>
          </ac:picMkLst>
        </pc:picChg>
      </pc:sldChg>
      <pc:sldChg chg="addSp delSp modSp add replId modTransition">
        <pc:chgData name="Sangita Deka" userId="27e95aecb107f1d4" providerId="Windows Live" clId="Web-{9AD0BD6C-C145-4A2E-8FC0-54D634AF2208}" dt="2024-06-18T16:21:59.744" v="323"/>
        <pc:sldMkLst>
          <pc:docMk/>
          <pc:sldMk cId="306929451" sldId="264"/>
        </pc:sldMkLst>
        <pc:spChg chg="mod">
          <ac:chgData name="Sangita Deka" userId="27e95aecb107f1d4" providerId="Windows Live" clId="Web-{9AD0BD6C-C145-4A2E-8FC0-54D634AF2208}" dt="2024-06-18T14:38:21.270" v="70" actId="20577"/>
          <ac:spMkLst>
            <pc:docMk/>
            <pc:sldMk cId="306929451" sldId="264"/>
            <ac:spMk id="2" creationId="{3E68C2C0-9ED5-E0F9-212F-080D988B832E}"/>
          </ac:spMkLst>
        </pc:spChg>
        <pc:spChg chg="add del mod">
          <ac:chgData name="Sangita Deka" userId="27e95aecb107f1d4" providerId="Windows Live" clId="Web-{9AD0BD6C-C145-4A2E-8FC0-54D634AF2208}" dt="2024-06-18T14:54:57.638" v="71"/>
          <ac:spMkLst>
            <pc:docMk/>
            <pc:sldMk cId="306929451" sldId="264"/>
            <ac:spMk id="4" creationId="{FA891401-229B-3F4A-1D3A-067CD0C6F337}"/>
          </ac:spMkLst>
        </pc:spChg>
        <pc:picChg chg="add mod ord">
          <ac:chgData name="Sangita Deka" userId="27e95aecb107f1d4" providerId="Windows Live" clId="Web-{9AD0BD6C-C145-4A2E-8FC0-54D634AF2208}" dt="2024-06-18T14:55:12.029" v="74" actId="1076"/>
          <ac:picMkLst>
            <pc:docMk/>
            <pc:sldMk cId="306929451" sldId="264"/>
            <ac:picMk id="5" creationId="{A38A568D-B046-66A9-2785-3926003903A8}"/>
          </ac:picMkLst>
        </pc:picChg>
        <pc:picChg chg="add mod">
          <ac:chgData name="Sangita Deka" userId="27e95aecb107f1d4" providerId="Windows Live" clId="Web-{9AD0BD6C-C145-4A2E-8FC0-54D634AF2208}" dt="2024-06-18T14:56:42.172" v="78" actId="1076"/>
          <ac:picMkLst>
            <pc:docMk/>
            <pc:sldMk cId="306929451" sldId="264"/>
            <ac:picMk id="6" creationId="{BF6B7781-F9F5-D974-9081-CD7D4E292920}"/>
          </ac:picMkLst>
        </pc:picChg>
        <pc:picChg chg="del">
          <ac:chgData name="Sangita Deka" userId="27e95aecb107f1d4" providerId="Windows Live" clId="Web-{9AD0BD6C-C145-4A2E-8FC0-54D634AF2208}" dt="2024-06-18T14:33:24.841" v="68"/>
          <ac:picMkLst>
            <pc:docMk/>
            <pc:sldMk cId="306929451" sldId="264"/>
            <ac:picMk id="7" creationId="{79CAF3B6-CE35-F487-664A-D760968AFBAF}"/>
          </ac:picMkLst>
        </pc:picChg>
      </pc:sldChg>
      <pc:sldChg chg="addSp delSp modSp add replId modTransition">
        <pc:chgData name="Sangita Deka" userId="27e95aecb107f1d4" providerId="Windows Live" clId="Web-{9AD0BD6C-C145-4A2E-8FC0-54D634AF2208}" dt="2024-06-18T16:22:17.166" v="328"/>
        <pc:sldMkLst>
          <pc:docMk/>
          <pc:sldMk cId="444545406" sldId="265"/>
        </pc:sldMkLst>
        <pc:spChg chg="mod">
          <ac:chgData name="Sangita Deka" userId="27e95aecb107f1d4" providerId="Windows Live" clId="Web-{9AD0BD6C-C145-4A2E-8FC0-54D634AF2208}" dt="2024-06-18T15:17:05.327" v="148" actId="20577"/>
          <ac:spMkLst>
            <pc:docMk/>
            <pc:sldMk cId="444545406" sldId="265"/>
            <ac:spMk id="2" creationId="{3E68C2C0-9ED5-E0F9-212F-080D988B832E}"/>
          </ac:spMkLst>
        </pc:spChg>
        <pc:spChg chg="add del mod">
          <ac:chgData name="Sangita Deka" userId="27e95aecb107f1d4" providerId="Windows Live" clId="Web-{9AD0BD6C-C145-4A2E-8FC0-54D634AF2208}" dt="2024-06-18T15:17:07.295" v="149"/>
          <ac:spMkLst>
            <pc:docMk/>
            <pc:sldMk cId="444545406" sldId="265"/>
            <ac:spMk id="4" creationId="{79CA045B-FFC0-AC71-BCAF-DB2CF2151AE3}"/>
          </ac:spMkLst>
        </pc:spChg>
        <pc:picChg chg="add mod ord">
          <ac:chgData name="Sangita Deka" userId="27e95aecb107f1d4" providerId="Windows Live" clId="Web-{9AD0BD6C-C145-4A2E-8FC0-54D634AF2208}" dt="2024-06-18T15:17:14.264" v="151" actId="14100"/>
          <ac:picMkLst>
            <pc:docMk/>
            <pc:sldMk cId="444545406" sldId="265"/>
            <ac:picMk id="5" creationId="{3B03CC27-93BE-818F-82BF-5B22687F0F00}"/>
          </ac:picMkLst>
        </pc:picChg>
        <pc:picChg chg="add mod">
          <ac:chgData name="Sangita Deka" userId="27e95aecb107f1d4" providerId="Windows Live" clId="Web-{9AD0BD6C-C145-4A2E-8FC0-54D634AF2208}" dt="2024-06-18T15:17:57.015" v="154" actId="14100"/>
          <ac:picMkLst>
            <pc:docMk/>
            <pc:sldMk cId="444545406" sldId="265"/>
            <ac:picMk id="6" creationId="{A0BA9AA0-0685-1AC1-55B2-C46CE8E838E2}"/>
          </ac:picMkLst>
        </pc:picChg>
        <pc:picChg chg="del">
          <ac:chgData name="Sangita Deka" userId="27e95aecb107f1d4" providerId="Windows Live" clId="Web-{9AD0BD6C-C145-4A2E-8FC0-54D634AF2208}" dt="2024-06-18T15:14:17.197" v="142"/>
          <ac:picMkLst>
            <pc:docMk/>
            <pc:sldMk cId="444545406" sldId="265"/>
            <ac:picMk id="7" creationId="{79CAF3B6-CE35-F487-664A-D760968AFBAF}"/>
          </ac:picMkLst>
        </pc:picChg>
      </pc:sldChg>
      <pc:sldChg chg="addSp delSp modSp add replId modTransition">
        <pc:chgData name="Sangita Deka" userId="27e95aecb107f1d4" providerId="Windows Live" clId="Web-{9AD0BD6C-C145-4A2E-8FC0-54D634AF2208}" dt="2024-06-18T16:22:03.384" v="324"/>
        <pc:sldMkLst>
          <pc:docMk/>
          <pc:sldMk cId="3237403268" sldId="266"/>
        </pc:sldMkLst>
        <pc:spChg chg="mod">
          <ac:chgData name="Sangita Deka" userId="27e95aecb107f1d4" providerId="Windows Live" clId="Web-{9AD0BD6C-C145-4A2E-8FC0-54D634AF2208}" dt="2024-06-18T15:03:53.917" v="93" actId="20577"/>
          <ac:spMkLst>
            <pc:docMk/>
            <pc:sldMk cId="3237403268" sldId="266"/>
            <ac:spMk id="2" creationId="{3E68C2C0-9ED5-E0F9-212F-080D988B832E}"/>
          </ac:spMkLst>
        </pc:spChg>
        <pc:spChg chg="add del mod">
          <ac:chgData name="Sangita Deka" userId="27e95aecb107f1d4" providerId="Windows Live" clId="Web-{9AD0BD6C-C145-4A2E-8FC0-54D634AF2208}" dt="2024-06-18T15:02:19.618" v="83"/>
          <ac:spMkLst>
            <pc:docMk/>
            <pc:sldMk cId="3237403268" sldId="266"/>
            <ac:spMk id="4" creationId="{178B9325-A6CA-31D5-FE15-9D049DDFBC9D}"/>
          </ac:spMkLst>
        </pc:spChg>
        <pc:picChg chg="add mod ord">
          <ac:chgData name="Sangita Deka" userId="27e95aecb107f1d4" providerId="Windows Live" clId="Web-{9AD0BD6C-C145-4A2E-8FC0-54D634AF2208}" dt="2024-06-18T15:02:44.228" v="87" actId="14100"/>
          <ac:picMkLst>
            <pc:docMk/>
            <pc:sldMk cId="3237403268" sldId="266"/>
            <ac:picMk id="5" creationId="{113FCA79-3284-4C47-451C-9B6E0A80F88E}"/>
          </ac:picMkLst>
        </pc:picChg>
        <pc:picChg chg="add mod">
          <ac:chgData name="Sangita Deka" userId="27e95aecb107f1d4" providerId="Windows Live" clId="Web-{9AD0BD6C-C145-4A2E-8FC0-54D634AF2208}" dt="2024-06-18T15:04:44.215" v="97" actId="14100"/>
          <ac:picMkLst>
            <pc:docMk/>
            <pc:sldMk cId="3237403268" sldId="266"/>
            <ac:picMk id="6" creationId="{912A8747-57D9-71AE-5273-FDF48DF6B603}"/>
          </ac:picMkLst>
        </pc:picChg>
        <pc:picChg chg="del">
          <ac:chgData name="Sangita Deka" userId="27e95aecb107f1d4" providerId="Windows Live" clId="Web-{9AD0BD6C-C145-4A2E-8FC0-54D634AF2208}" dt="2024-06-18T14:57:05.438" v="82"/>
          <ac:picMkLst>
            <pc:docMk/>
            <pc:sldMk cId="3237403268" sldId="266"/>
            <ac:picMk id="7" creationId="{79CAF3B6-CE35-F487-664A-D760968AFBAF}"/>
          </ac:picMkLst>
        </pc:picChg>
      </pc:sldChg>
      <pc:sldChg chg="addSp delSp modSp add replId modTransition">
        <pc:chgData name="Sangita Deka" userId="27e95aecb107f1d4" providerId="Windows Live" clId="Web-{9AD0BD6C-C145-4A2E-8FC0-54D634AF2208}" dt="2024-06-18T16:22:05.634" v="325"/>
        <pc:sldMkLst>
          <pc:docMk/>
          <pc:sldMk cId="1937386562" sldId="267"/>
        </pc:sldMkLst>
        <pc:spChg chg="mod">
          <ac:chgData name="Sangita Deka" userId="27e95aecb107f1d4" providerId="Windows Live" clId="Web-{9AD0BD6C-C145-4A2E-8FC0-54D634AF2208}" dt="2024-06-18T15:05:10.403" v="99" actId="20577"/>
          <ac:spMkLst>
            <pc:docMk/>
            <pc:sldMk cId="1937386562" sldId="267"/>
            <ac:spMk id="2" creationId="{3E68C2C0-9ED5-E0F9-212F-080D988B832E}"/>
          </ac:spMkLst>
        </pc:spChg>
        <pc:spChg chg="add del mod">
          <ac:chgData name="Sangita Deka" userId="27e95aecb107f1d4" providerId="Windows Live" clId="Web-{9AD0BD6C-C145-4A2E-8FC0-54D634AF2208}" dt="2024-06-18T15:06:48.593" v="101"/>
          <ac:spMkLst>
            <pc:docMk/>
            <pc:sldMk cId="1937386562" sldId="267"/>
            <ac:spMk id="4" creationId="{FC84EF6E-BFA2-47C6-D8B7-43152F8E2B0D}"/>
          </ac:spMkLst>
        </pc:spChg>
        <pc:picChg chg="add mod ord">
          <ac:chgData name="Sangita Deka" userId="27e95aecb107f1d4" providerId="Windows Live" clId="Web-{9AD0BD6C-C145-4A2E-8FC0-54D634AF2208}" dt="2024-06-18T15:07:21.938" v="110" actId="1076"/>
          <ac:picMkLst>
            <pc:docMk/>
            <pc:sldMk cId="1937386562" sldId="267"/>
            <ac:picMk id="5" creationId="{63074055-EAB2-61D5-23B6-FE020CD0BAC6}"/>
          </ac:picMkLst>
        </pc:picChg>
        <pc:picChg chg="add mod">
          <ac:chgData name="Sangita Deka" userId="27e95aecb107f1d4" providerId="Windows Live" clId="Web-{9AD0BD6C-C145-4A2E-8FC0-54D634AF2208}" dt="2024-06-18T15:08:26.720" v="118" actId="1076"/>
          <ac:picMkLst>
            <pc:docMk/>
            <pc:sldMk cId="1937386562" sldId="267"/>
            <ac:picMk id="6" creationId="{D3A5898B-8509-642D-7AA7-0237E891AA50}"/>
          </ac:picMkLst>
        </pc:picChg>
        <pc:picChg chg="del">
          <ac:chgData name="Sangita Deka" userId="27e95aecb107f1d4" providerId="Windows Live" clId="Web-{9AD0BD6C-C145-4A2E-8FC0-54D634AF2208}" dt="2024-06-18T15:05:11.325" v="100"/>
          <ac:picMkLst>
            <pc:docMk/>
            <pc:sldMk cId="1937386562" sldId="267"/>
            <ac:picMk id="7" creationId="{79CAF3B6-CE35-F487-664A-D760968AFBAF}"/>
          </ac:picMkLst>
        </pc:picChg>
      </pc:sldChg>
      <pc:sldChg chg="addSp delSp modSp add replId modTransition">
        <pc:chgData name="Sangita Deka" userId="27e95aecb107f1d4" providerId="Windows Live" clId="Web-{9AD0BD6C-C145-4A2E-8FC0-54D634AF2208}" dt="2024-06-18T16:22:08.666" v="326"/>
        <pc:sldMkLst>
          <pc:docMk/>
          <pc:sldMk cId="2369252390" sldId="268"/>
        </pc:sldMkLst>
        <pc:spChg chg="mod">
          <ac:chgData name="Sangita Deka" userId="27e95aecb107f1d4" providerId="Windows Live" clId="Web-{9AD0BD6C-C145-4A2E-8FC0-54D634AF2208}" dt="2024-06-18T15:08:57.299" v="120" actId="20577"/>
          <ac:spMkLst>
            <pc:docMk/>
            <pc:sldMk cId="2369252390" sldId="268"/>
            <ac:spMk id="2" creationId="{3E68C2C0-9ED5-E0F9-212F-080D988B832E}"/>
          </ac:spMkLst>
        </pc:spChg>
        <pc:spChg chg="add del mod">
          <ac:chgData name="Sangita Deka" userId="27e95aecb107f1d4" providerId="Windows Live" clId="Web-{9AD0BD6C-C145-4A2E-8FC0-54D634AF2208}" dt="2024-06-18T15:10:34.536" v="122"/>
          <ac:spMkLst>
            <pc:docMk/>
            <pc:sldMk cId="2369252390" sldId="268"/>
            <ac:spMk id="4" creationId="{62E608E9-112E-FCE8-39EE-588DB3BB4EDD}"/>
          </ac:spMkLst>
        </pc:spChg>
        <pc:picChg chg="add mod ord">
          <ac:chgData name="Sangita Deka" userId="27e95aecb107f1d4" providerId="Windows Live" clId="Web-{9AD0BD6C-C145-4A2E-8FC0-54D634AF2208}" dt="2024-06-18T15:10:46.536" v="125" actId="1076"/>
          <ac:picMkLst>
            <pc:docMk/>
            <pc:sldMk cId="2369252390" sldId="268"/>
            <ac:picMk id="5" creationId="{707D4197-C117-AFEF-4B02-981E64E34D9C}"/>
          </ac:picMkLst>
        </pc:picChg>
        <pc:picChg chg="add mod">
          <ac:chgData name="Sangita Deka" userId="27e95aecb107f1d4" providerId="Windows Live" clId="Web-{9AD0BD6C-C145-4A2E-8FC0-54D634AF2208}" dt="2024-06-18T15:11:44.506" v="129" actId="1076"/>
          <ac:picMkLst>
            <pc:docMk/>
            <pc:sldMk cId="2369252390" sldId="268"/>
            <ac:picMk id="6" creationId="{E719D79F-A53B-7911-C1F4-8453C412F11C}"/>
          </ac:picMkLst>
        </pc:picChg>
        <pc:picChg chg="del">
          <ac:chgData name="Sangita Deka" userId="27e95aecb107f1d4" providerId="Windows Live" clId="Web-{9AD0BD6C-C145-4A2E-8FC0-54D634AF2208}" dt="2024-06-18T15:08:58.174" v="121"/>
          <ac:picMkLst>
            <pc:docMk/>
            <pc:sldMk cId="2369252390" sldId="268"/>
            <ac:picMk id="7" creationId="{79CAF3B6-CE35-F487-664A-D760968AFBAF}"/>
          </ac:picMkLst>
        </pc:picChg>
      </pc:sldChg>
      <pc:sldChg chg="addSp delSp modSp add replId modTransition">
        <pc:chgData name="Sangita Deka" userId="27e95aecb107f1d4" providerId="Windows Live" clId="Web-{9AD0BD6C-C145-4A2E-8FC0-54D634AF2208}" dt="2024-06-18T16:22:13.400" v="327"/>
        <pc:sldMkLst>
          <pc:docMk/>
          <pc:sldMk cId="1636358045" sldId="269"/>
        </pc:sldMkLst>
        <pc:spChg chg="mod">
          <ac:chgData name="Sangita Deka" userId="27e95aecb107f1d4" providerId="Windows Live" clId="Web-{9AD0BD6C-C145-4A2E-8FC0-54D634AF2208}" dt="2024-06-18T15:11:57.632" v="131" actId="20577"/>
          <ac:spMkLst>
            <pc:docMk/>
            <pc:sldMk cId="1636358045" sldId="269"/>
            <ac:spMk id="2" creationId="{3E68C2C0-9ED5-E0F9-212F-080D988B832E}"/>
          </ac:spMkLst>
        </pc:spChg>
        <pc:spChg chg="add del mod">
          <ac:chgData name="Sangita Deka" userId="27e95aecb107f1d4" providerId="Windows Live" clId="Web-{9AD0BD6C-C145-4A2E-8FC0-54D634AF2208}" dt="2024-06-18T15:12:56.071" v="133"/>
          <ac:spMkLst>
            <pc:docMk/>
            <pc:sldMk cId="1636358045" sldId="269"/>
            <ac:spMk id="4" creationId="{BD959A10-A88F-AEFC-29FA-B05AF3E1AE56}"/>
          </ac:spMkLst>
        </pc:spChg>
        <pc:picChg chg="add mod ord">
          <ac:chgData name="Sangita Deka" userId="27e95aecb107f1d4" providerId="Windows Live" clId="Web-{9AD0BD6C-C145-4A2E-8FC0-54D634AF2208}" dt="2024-06-18T15:13:12.415" v="137" actId="14100"/>
          <ac:picMkLst>
            <pc:docMk/>
            <pc:sldMk cId="1636358045" sldId="269"/>
            <ac:picMk id="5" creationId="{DF320306-40C4-815B-7EBE-13307455BCD7}"/>
          </ac:picMkLst>
        </pc:picChg>
        <pc:picChg chg="add mod">
          <ac:chgData name="Sangita Deka" userId="27e95aecb107f1d4" providerId="Windows Live" clId="Web-{9AD0BD6C-C145-4A2E-8FC0-54D634AF2208}" dt="2024-06-18T15:14:07.979" v="141" actId="1076"/>
          <ac:picMkLst>
            <pc:docMk/>
            <pc:sldMk cId="1636358045" sldId="269"/>
            <ac:picMk id="6" creationId="{4182DBB2-FE34-DA82-88A5-9A92F519071B}"/>
          </ac:picMkLst>
        </pc:picChg>
        <pc:picChg chg="del">
          <ac:chgData name="Sangita Deka" userId="27e95aecb107f1d4" providerId="Windows Live" clId="Web-{9AD0BD6C-C145-4A2E-8FC0-54D634AF2208}" dt="2024-06-18T15:11:58.444" v="132"/>
          <ac:picMkLst>
            <pc:docMk/>
            <pc:sldMk cId="1636358045" sldId="269"/>
            <ac:picMk id="7" creationId="{79CAF3B6-CE35-F487-664A-D760968AFBAF}"/>
          </ac:picMkLst>
        </pc:picChg>
      </pc:sldChg>
      <pc:sldChg chg="addSp delSp modSp add replId modTransition">
        <pc:chgData name="Sangita Deka" userId="27e95aecb107f1d4" providerId="Windows Live" clId="Web-{9AD0BD6C-C145-4A2E-8FC0-54D634AF2208}" dt="2024-06-18T16:22:20.729" v="329"/>
        <pc:sldMkLst>
          <pc:docMk/>
          <pc:sldMk cId="3155343972" sldId="270"/>
        </pc:sldMkLst>
        <pc:spChg chg="mod">
          <ac:chgData name="Sangita Deka" userId="27e95aecb107f1d4" providerId="Windows Live" clId="Web-{9AD0BD6C-C145-4A2E-8FC0-54D634AF2208}" dt="2024-06-18T15:18:15.625" v="156" actId="20577"/>
          <ac:spMkLst>
            <pc:docMk/>
            <pc:sldMk cId="3155343972" sldId="270"/>
            <ac:spMk id="2" creationId="{3E68C2C0-9ED5-E0F9-212F-080D988B832E}"/>
          </ac:spMkLst>
        </pc:spChg>
        <pc:spChg chg="del">
          <ac:chgData name="Sangita Deka" userId="27e95aecb107f1d4" providerId="Windows Live" clId="Web-{9AD0BD6C-C145-4A2E-8FC0-54D634AF2208}" dt="2024-06-18T15:19:59.362" v="157"/>
          <ac:spMkLst>
            <pc:docMk/>
            <pc:sldMk cId="3155343972" sldId="270"/>
            <ac:spMk id="4" creationId="{79CA045B-FFC0-AC71-BCAF-DB2CF2151AE3}"/>
          </ac:spMkLst>
        </pc:spChg>
        <pc:picChg chg="add mod ord">
          <ac:chgData name="Sangita Deka" userId="27e95aecb107f1d4" providerId="Windows Live" clId="Web-{9AD0BD6C-C145-4A2E-8FC0-54D634AF2208}" dt="2024-06-18T15:20:16.175" v="162" actId="14100"/>
          <ac:picMkLst>
            <pc:docMk/>
            <pc:sldMk cId="3155343972" sldId="270"/>
            <ac:picMk id="3" creationId="{38145B39-25C6-C23B-7796-70758BDE4A5B}"/>
          </ac:picMkLst>
        </pc:picChg>
        <pc:picChg chg="add mod">
          <ac:chgData name="Sangita Deka" userId="27e95aecb107f1d4" providerId="Windows Live" clId="Web-{9AD0BD6C-C145-4A2E-8FC0-54D634AF2208}" dt="2024-06-18T15:21:23.067" v="166" actId="1076"/>
          <ac:picMkLst>
            <pc:docMk/>
            <pc:sldMk cId="3155343972" sldId="270"/>
            <ac:picMk id="5" creationId="{25845063-DF55-A1BE-C9AB-C4C54FEE9DE0}"/>
          </ac:picMkLst>
        </pc:picChg>
      </pc:sldChg>
      <pc:sldChg chg="addSp delSp modSp add replId modTransition">
        <pc:chgData name="Sangita Deka" userId="27e95aecb107f1d4" providerId="Windows Live" clId="Web-{9AD0BD6C-C145-4A2E-8FC0-54D634AF2208}" dt="2024-06-18T16:22:24.338" v="330"/>
        <pc:sldMkLst>
          <pc:docMk/>
          <pc:sldMk cId="177586634" sldId="271"/>
        </pc:sldMkLst>
        <pc:spChg chg="mod">
          <ac:chgData name="Sangita Deka" userId="27e95aecb107f1d4" providerId="Windows Live" clId="Web-{9AD0BD6C-C145-4A2E-8FC0-54D634AF2208}" dt="2024-06-18T15:21:43.271" v="168" actId="20577"/>
          <ac:spMkLst>
            <pc:docMk/>
            <pc:sldMk cId="177586634" sldId="271"/>
            <ac:spMk id="2" creationId="{3E68C2C0-9ED5-E0F9-212F-080D988B832E}"/>
          </ac:spMkLst>
        </pc:spChg>
        <pc:spChg chg="del">
          <ac:chgData name="Sangita Deka" userId="27e95aecb107f1d4" providerId="Windows Live" clId="Web-{9AD0BD6C-C145-4A2E-8FC0-54D634AF2208}" dt="2024-06-18T15:23:11.757" v="169"/>
          <ac:spMkLst>
            <pc:docMk/>
            <pc:sldMk cId="177586634" sldId="271"/>
            <ac:spMk id="4" creationId="{79CA045B-FFC0-AC71-BCAF-DB2CF2151AE3}"/>
          </ac:spMkLst>
        </pc:spChg>
        <pc:picChg chg="add mod ord">
          <ac:chgData name="Sangita Deka" userId="27e95aecb107f1d4" providerId="Windows Live" clId="Web-{9AD0BD6C-C145-4A2E-8FC0-54D634AF2208}" dt="2024-06-18T15:23:21.179" v="172" actId="14100"/>
          <ac:picMkLst>
            <pc:docMk/>
            <pc:sldMk cId="177586634" sldId="271"/>
            <ac:picMk id="3" creationId="{EE39DD7F-FE53-FC40-192E-FCDDEBC9FF08}"/>
          </ac:picMkLst>
        </pc:picChg>
        <pc:picChg chg="add mod">
          <ac:chgData name="Sangita Deka" userId="27e95aecb107f1d4" providerId="Windows Live" clId="Web-{9AD0BD6C-C145-4A2E-8FC0-54D634AF2208}" dt="2024-06-18T15:24:20.853" v="177" actId="1076"/>
          <ac:picMkLst>
            <pc:docMk/>
            <pc:sldMk cId="177586634" sldId="271"/>
            <ac:picMk id="5" creationId="{861F5DD3-8B3C-D805-8FDE-E540666A5C95}"/>
          </ac:picMkLst>
        </pc:picChg>
      </pc:sldChg>
      <pc:sldChg chg="addSp delSp modSp add replId modTransition">
        <pc:chgData name="Sangita Deka" userId="27e95aecb107f1d4" providerId="Windows Live" clId="Web-{9AD0BD6C-C145-4A2E-8FC0-54D634AF2208}" dt="2024-06-18T16:22:25.963" v="331"/>
        <pc:sldMkLst>
          <pc:docMk/>
          <pc:sldMk cId="2124762819" sldId="272"/>
        </pc:sldMkLst>
        <pc:spChg chg="mod">
          <ac:chgData name="Sangita Deka" userId="27e95aecb107f1d4" providerId="Windows Live" clId="Web-{9AD0BD6C-C145-4A2E-8FC0-54D634AF2208}" dt="2024-06-18T15:24:38.712" v="180" actId="20577"/>
          <ac:spMkLst>
            <pc:docMk/>
            <pc:sldMk cId="2124762819" sldId="272"/>
            <ac:spMk id="2" creationId="{3E68C2C0-9ED5-E0F9-212F-080D988B832E}"/>
          </ac:spMkLst>
        </pc:spChg>
        <pc:spChg chg="del">
          <ac:chgData name="Sangita Deka" userId="27e95aecb107f1d4" providerId="Windows Live" clId="Web-{9AD0BD6C-C145-4A2E-8FC0-54D634AF2208}" dt="2024-06-18T15:26:15.059" v="181"/>
          <ac:spMkLst>
            <pc:docMk/>
            <pc:sldMk cId="2124762819" sldId="272"/>
            <ac:spMk id="4" creationId="{79CA045B-FFC0-AC71-BCAF-DB2CF2151AE3}"/>
          </ac:spMkLst>
        </pc:spChg>
        <pc:picChg chg="add mod ord">
          <ac:chgData name="Sangita Deka" userId="27e95aecb107f1d4" providerId="Windows Live" clId="Web-{9AD0BD6C-C145-4A2E-8FC0-54D634AF2208}" dt="2024-06-18T15:26:44.716" v="189" actId="14100"/>
          <ac:picMkLst>
            <pc:docMk/>
            <pc:sldMk cId="2124762819" sldId="272"/>
            <ac:picMk id="3" creationId="{4347E80E-2882-A5F9-88EF-0A01F6B3305A}"/>
          </ac:picMkLst>
        </pc:picChg>
        <pc:picChg chg="add mod">
          <ac:chgData name="Sangita Deka" userId="27e95aecb107f1d4" providerId="Windows Live" clId="Web-{9AD0BD6C-C145-4A2E-8FC0-54D634AF2208}" dt="2024-06-18T15:31:45.535" v="193" actId="1076"/>
          <ac:picMkLst>
            <pc:docMk/>
            <pc:sldMk cId="2124762819" sldId="272"/>
            <ac:picMk id="5" creationId="{46537F1A-A096-463F-1C7C-F41A02F74BAE}"/>
          </ac:picMkLst>
        </pc:picChg>
      </pc:sldChg>
      <pc:sldChg chg="addSp delSp modSp add replId modTransition">
        <pc:chgData name="Sangita Deka" userId="27e95aecb107f1d4" providerId="Windows Live" clId="Web-{9AD0BD6C-C145-4A2E-8FC0-54D634AF2208}" dt="2024-06-18T16:22:35.682" v="333"/>
        <pc:sldMkLst>
          <pc:docMk/>
          <pc:sldMk cId="3973863856" sldId="273"/>
        </pc:sldMkLst>
        <pc:spChg chg="mod">
          <ac:chgData name="Sangita Deka" userId="27e95aecb107f1d4" providerId="Windows Live" clId="Web-{9AD0BD6C-C145-4A2E-8FC0-54D634AF2208}" dt="2024-06-18T15:33:01.053" v="199" actId="20577"/>
          <ac:spMkLst>
            <pc:docMk/>
            <pc:sldMk cId="3973863856" sldId="273"/>
            <ac:spMk id="2" creationId="{3E68C2C0-9ED5-E0F9-212F-080D988B832E}"/>
          </ac:spMkLst>
        </pc:spChg>
        <pc:spChg chg="del">
          <ac:chgData name="Sangita Deka" userId="27e95aecb107f1d4" providerId="Windows Live" clId="Web-{9AD0BD6C-C145-4A2E-8FC0-54D634AF2208}" dt="2024-06-18T15:36:29.777" v="200"/>
          <ac:spMkLst>
            <pc:docMk/>
            <pc:sldMk cId="3973863856" sldId="273"/>
            <ac:spMk id="4" creationId="{79CA045B-FFC0-AC71-BCAF-DB2CF2151AE3}"/>
          </ac:spMkLst>
        </pc:spChg>
        <pc:picChg chg="add mod ord">
          <ac:chgData name="Sangita Deka" userId="27e95aecb107f1d4" providerId="Windows Live" clId="Web-{9AD0BD6C-C145-4A2E-8FC0-54D634AF2208}" dt="2024-06-18T15:36:58.558" v="205" actId="14100"/>
          <ac:picMkLst>
            <pc:docMk/>
            <pc:sldMk cId="3973863856" sldId="273"/>
            <ac:picMk id="3" creationId="{F33F55DB-FA5D-E0A6-C4F4-38BACA604805}"/>
          </ac:picMkLst>
        </pc:picChg>
        <pc:picChg chg="add mod">
          <ac:chgData name="Sangita Deka" userId="27e95aecb107f1d4" providerId="Windows Live" clId="Web-{9AD0BD6C-C145-4A2E-8FC0-54D634AF2208}" dt="2024-06-18T15:38:43.889" v="209" actId="14100"/>
          <ac:picMkLst>
            <pc:docMk/>
            <pc:sldMk cId="3973863856" sldId="273"/>
            <ac:picMk id="5" creationId="{3D9D97D9-16E5-D0EA-E9EF-19E8EC27F0AB}"/>
          </ac:picMkLst>
        </pc:picChg>
      </pc:sldChg>
      <pc:sldChg chg="addSp delSp modSp add replId modTransition">
        <pc:chgData name="Sangita Deka" userId="27e95aecb107f1d4" providerId="Windows Live" clId="Web-{9AD0BD6C-C145-4A2E-8FC0-54D634AF2208}" dt="2024-06-18T16:22:31.635" v="332"/>
        <pc:sldMkLst>
          <pc:docMk/>
          <pc:sldMk cId="3355896967" sldId="274"/>
        </pc:sldMkLst>
        <pc:spChg chg="mod">
          <ac:chgData name="Sangita Deka" userId="27e95aecb107f1d4" providerId="Windows Live" clId="Web-{9AD0BD6C-C145-4A2E-8FC0-54D634AF2208}" dt="2024-06-18T15:42:23.160" v="230" actId="1076"/>
          <ac:spMkLst>
            <pc:docMk/>
            <pc:sldMk cId="3355896967" sldId="274"/>
            <ac:spMk id="2" creationId="{3E68C2C0-9ED5-E0F9-212F-080D988B832E}"/>
          </ac:spMkLst>
        </pc:spChg>
        <pc:spChg chg="del mod">
          <ac:chgData name="Sangita Deka" userId="27e95aecb107f1d4" providerId="Windows Live" clId="Web-{9AD0BD6C-C145-4A2E-8FC0-54D634AF2208}" dt="2024-06-18T15:41:46.628" v="219"/>
          <ac:spMkLst>
            <pc:docMk/>
            <pc:sldMk cId="3355896967" sldId="274"/>
            <ac:spMk id="4" creationId="{79CA045B-FFC0-AC71-BCAF-DB2CF2151AE3}"/>
          </ac:spMkLst>
        </pc:spChg>
        <pc:picChg chg="add mod ord">
          <ac:chgData name="Sangita Deka" userId="27e95aecb107f1d4" providerId="Windows Live" clId="Web-{9AD0BD6C-C145-4A2E-8FC0-54D634AF2208}" dt="2024-06-18T15:41:57.300" v="222" actId="14100"/>
          <ac:picMkLst>
            <pc:docMk/>
            <pc:sldMk cId="3355896967" sldId="274"/>
            <ac:picMk id="3" creationId="{D484F457-B5AB-5839-D074-75C5A388FCF5}"/>
          </ac:picMkLst>
        </pc:picChg>
        <pc:picChg chg="add mod">
          <ac:chgData name="Sangita Deka" userId="27e95aecb107f1d4" providerId="Windows Live" clId="Web-{9AD0BD6C-C145-4A2E-8FC0-54D634AF2208}" dt="2024-06-18T15:43:17.974" v="236" actId="1076"/>
          <ac:picMkLst>
            <pc:docMk/>
            <pc:sldMk cId="3355896967" sldId="274"/>
            <ac:picMk id="5" creationId="{59D75177-9FAB-0A3C-D102-B8838D03E546}"/>
          </ac:picMkLst>
        </pc:picChg>
      </pc:sldChg>
      <pc:sldChg chg="addSp delSp modSp add ord replId modTransition">
        <pc:chgData name="Sangita Deka" userId="27e95aecb107f1d4" providerId="Windows Live" clId="Web-{9AD0BD6C-C145-4A2E-8FC0-54D634AF2208}" dt="2024-06-18T16:22:38.135" v="335"/>
        <pc:sldMkLst>
          <pc:docMk/>
          <pc:sldMk cId="4146596430" sldId="275"/>
        </pc:sldMkLst>
        <pc:spChg chg="mod">
          <ac:chgData name="Sangita Deka" userId="27e95aecb107f1d4" providerId="Windows Live" clId="Web-{9AD0BD6C-C145-4A2E-8FC0-54D634AF2208}" dt="2024-06-18T15:57:16.557" v="252" actId="1076"/>
          <ac:spMkLst>
            <pc:docMk/>
            <pc:sldMk cId="4146596430" sldId="275"/>
            <ac:spMk id="2" creationId="{3E68C2C0-9ED5-E0F9-212F-080D988B832E}"/>
          </ac:spMkLst>
        </pc:spChg>
        <pc:spChg chg="del mod">
          <ac:chgData name="Sangita Deka" userId="27e95aecb107f1d4" providerId="Windows Live" clId="Web-{9AD0BD6C-C145-4A2E-8FC0-54D634AF2208}" dt="2024-06-18T16:02:42.424" v="253"/>
          <ac:spMkLst>
            <pc:docMk/>
            <pc:sldMk cId="4146596430" sldId="275"/>
            <ac:spMk id="4" creationId="{79CA045B-FFC0-AC71-BCAF-DB2CF2151AE3}"/>
          </ac:spMkLst>
        </pc:spChg>
        <pc:picChg chg="add mod ord">
          <ac:chgData name="Sangita Deka" userId="27e95aecb107f1d4" providerId="Windows Live" clId="Web-{9AD0BD6C-C145-4A2E-8FC0-54D634AF2208}" dt="2024-06-18T16:04:58.226" v="266" actId="14100"/>
          <ac:picMkLst>
            <pc:docMk/>
            <pc:sldMk cId="4146596430" sldId="275"/>
            <ac:picMk id="3" creationId="{67274472-68B3-9616-5576-0F7DABC06A14}"/>
          </ac:picMkLst>
        </pc:picChg>
        <pc:picChg chg="add mod">
          <ac:chgData name="Sangita Deka" userId="27e95aecb107f1d4" providerId="Windows Live" clId="Web-{9AD0BD6C-C145-4A2E-8FC0-54D634AF2208}" dt="2024-06-18T16:04:50.444" v="264" actId="1076"/>
          <ac:picMkLst>
            <pc:docMk/>
            <pc:sldMk cId="4146596430" sldId="275"/>
            <ac:picMk id="5" creationId="{F9EFEE48-1F44-FE65-94E5-0A7D2475FCF1}"/>
          </ac:picMkLst>
        </pc:picChg>
      </pc:sldChg>
      <pc:sldChg chg="addSp delSp modSp add replId modTransition">
        <pc:chgData name="Sangita Deka" userId="27e95aecb107f1d4" providerId="Windows Live" clId="Web-{9AD0BD6C-C145-4A2E-8FC0-54D634AF2208}" dt="2024-06-18T16:22:43.182" v="336"/>
        <pc:sldMkLst>
          <pc:docMk/>
          <pc:sldMk cId="729726275" sldId="276"/>
        </pc:sldMkLst>
        <pc:spChg chg="mod">
          <ac:chgData name="Sangita Deka" userId="27e95aecb107f1d4" providerId="Windows Live" clId="Web-{9AD0BD6C-C145-4A2E-8FC0-54D634AF2208}" dt="2024-06-18T16:05:28.195" v="270" actId="14100"/>
          <ac:spMkLst>
            <pc:docMk/>
            <pc:sldMk cId="729726275" sldId="276"/>
            <ac:spMk id="2" creationId="{3E68C2C0-9ED5-E0F9-212F-080D988B832E}"/>
          </ac:spMkLst>
        </pc:spChg>
        <pc:spChg chg="del">
          <ac:chgData name="Sangita Deka" userId="27e95aecb107f1d4" providerId="Windows Live" clId="Web-{9AD0BD6C-C145-4A2E-8FC0-54D634AF2208}" dt="2024-06-18T16:07:22.276" v="271"/>
          <ac:spMkLst>
            <pc:docMk/>
            <pc:sldMk cId="729726275" sldId="276"/>
            <ac:spMk id="4" creationId="{79CA045B-FFC0-AC71-BCAF-DB2CF2151AE3}"/>
          </ac:spMkLst>
        </pc:spChg>
        <pc:picChg chg="add mod ord">
          <ac:chgData name="Sangita Deka" userId="27e95aecb107f1d4" providerId="Windows Live" clId="Web-{9AD0BD6C-C145-4A2E-8FC0-54D634AF2208}" dt="2024-06-18T16:09:45.050" v="283" actId="1076"/>
          <ac:picMkLst>
            <pc:docMk/>
            <pc:sldMk cId="729726275" sldId="276"/>
            <ac:picMk id="3" creationId="{FDB0E7DE-16D1-64ED-EA96-AD14BC422A97}"/>
          </ac:picMkLst>
        </pc:picChg>
        <pc:picChg chg="add mod">
          <ac:chgData name="Sangita Deka" userId="27e95aecb107f1d4" providerId="Windows Live" clId="Web-{9AD0BD6C-C145-4A2E-8FC0-54D634AF2208}" dt="2024-06-18T16:09:49.316" v="284" actId="14100"/>
          <ac:picMkLst>
            <pc:docMk/>
            <pc:sldMk cId="729726275" sldId="276"/>
            <ac:picMk id="5" creationId="{A10E2127-0F05-4765-3E8A-E0C9CA7F54EA}"/>
          </ac:picMkLst>
        </pc:picChg>
      </pc:sldChg>
      <pc:sldChg chg="addSp delSp modSp new mod modTransition setBg">
        <pc:chgData name="Sangita Deka" userId="27e95aecb107f1d4" providerId="Windows Live" clId="Web-{9AD0BD6C-C145-4A2E-8FC0-54D634AF2208}" dt="2024-06-18T16:23:17.386" v="338"/>
        <pc:sldMkLst>
          <pc:docMk/>
          <pc:sldMk cId="955112477" sldId="277"/>
        </pc:sldMkLst>
        <pc:spChg chg="mod">
          <ac:chgData name="Sangita Deka" userId="27e95aecb107f1d4" providerId="Windows Live" clId="Web-{9AD0BD6C-C145-4A2E-8FC0-54D634AF2208}" dt="2024-06-18T16:12:19.414" v="298" actId="20577"/>
          <ac:spMkLst>
            <pc:docMk/>
            <pc:sldMk cId="955112477" sldId="277"/>
            <ac:spMk id="2" creationId="{4E62BB30-507A-78D3-D398-6FF12B870F16}"/>
          </ac:spMkLst>
        </pc:spChg>
        <pc:spChg chg="mod">
          <ac:chgData name="Sangita Deka" userId="27e95aecb107f1d4" providerId="Windows Live" clId="Web-{9AD0BD6C-C145-4A2E-8FC0-54D634AF2208}" dt="2024-06-18T16:11:46.460" v="294" actId="20577"/>
          <ac:spMkLst>
            <pc:docMk/>
            <pc:sldMk cId="955112477" sldId="277"/>
            <ac:spMk id="3" creationId="{72CA2934-3FEA-C0B7-55B0-A568FA6DD252}"/>
          </ac:spMkLst>
        </pc:spChg>
        <pc:spChg chg="add">
          <ac:chgData name="Sangita Deka" userId="27e95aecb107f1d4" providerId="Windows Live" clId="Web-{9AD0BD6C-C145-4A2E-8FC0-54D634AF2208}" dt="2024-06-18T16:11:24.537" v="287"/>
          <ac:spMkLst>
            <pc:docMk/>
            <pc:sldMk cId="955112477" sldId="277"/>
            <ac:spMk id="8" creationId="{9179DE42-5613-4B35-A1E6-6CCBAA13C743}"/>
          </ac:spMkLst>
        </pc:spChg>
        <pc:spChg chg="add">
          <ac:chgData name="Sangita Deka" userId="27e95aecb107f1d4" providerId="Windows Live" clId="Web-{9AD0BD6C-C145-4A2E-8FC0-54D634AF2208}" dt="2024-06-18T16:11:24.537" v="287"/>
          <ac:spMkLst>
            <pc:docMk/>
            <pc:sldMk cId="955112477" sldId="277"/>
            <ac:spMk id="14" creationId="{52FB45E9-914E-4471-AC87-E475CD51767D}"/>
          </ac:spMkLst>
        </pc:spChg>
        <pc:spChg chg="add">
          <ac:chgData name="Sangita Deka" userId="27e95aecb107f1d4" providerId="Windows Live" clId="Web-{9AD0BD6C-C145-4A2E-8FC0-54D634AF2208}" dt="2024-06-18T16:11:24.537" v="287"/>
          <ac:spMkLst>
            <pc:docMk/>
            <pc:sldMk cId="955112477" sldId="277"/>
            <ac:spMk id="16" creationId="{C310626D-5743-49D4-8F7D-88C4F8F05774}"/>
          </ac:spMkLst>
        </pc:spChg>
        <pc:spChg chg="add">
          <ac:chgData name="Sangita Deka" userId="27e95aecb107f1d4" providerId="Windows Live" clId="Web-{9AD0BD6C-C145-4A2E-8FC0-54D634AF2208}" dt="2024-06-18T16:11:24.537" v="287"/>
          <ac:spMkLst>
            <pc:docMk/>
            <pc:sldMk cId="955112477" sldId="277"/>
            <ac:spMk id="18" creationId="{3C195FC1-B568-4C72-9902-34CB35DDD7A1}"/>
          </ac:spMkLst>
        </pc:spChg>
        <pc:spChg chg="add">
          <ac:chgData name="Sangita Deka" userId="27e95aecb107f1d4" providerId="Windows Live" clId="Web-{9AD0BD6C-C145-4A2E-8FC0-54D634AF2208}" dt="2024-06-18T16:11:24.537" v="287"/>
          <ac:spMkLst>
            <pc:docMk/>
            <pc:sldMk cId="955112477" sldId="277"/>
            <ac:spMk id="20" creationId="{EF2BDF77-362C-43F0-8CBB-A969EC2AE0C4}"/>
          </ac:spMkLst>
        </pc:spChg>
        <pc:spChg chg="add">
          <ac:chgData name="Sangita Deka" userId="27e95aecb107f1d4" providerId="Windows Live" clId="Web-{9AD0BD6C-C145-4A2E-8FC0-54D634AF2208}" dt="2024-06-18T16:11:24.537" v="287"/>
          <ac:spMkLst>
            <pc:docMk/>
            <pc:sldMk cId="955112477" sldId="277"/>
            <ac:spMk id="22" creationId="{4BE96B01-3929-432D-B8C2-ADBCB74C2EF4}"/>
          </ac:spMkLst>
        </pc:spChg>
        <pc:spChg chg="add">
          <ac:chgData name="Sangita Deka" userId="27e95aecb107f1d4" providerId="Windows Live" clId="Web-{9AD0BD6C-C145-4A2E-8FC0-54D634AF2208}" dt="2024-06-18T16:11:24.537" v="287"/>
          <ac:spMkLst>
            <pc:docMk/>
            <pc:sldMk cId="955112477" sldId="277"/>
            <ac:spMk id="24" creationId="{2A6FCDE6-CDE2-4C51-B18E-A95CFB679714}"/>
          </ac:spMkLst>
        </pc:spChg>
        <pc:spChg chg="add del">
          <ac:chgData name="Sangita Deka" userId="27e95aecb107f1d4" providerId="Windows Live" clId="Web-{9AD0BD6C-C145-4A2E-8FC0-54D634AF2208}" dt="2024-06-18T16:11:40.897" v="293"/>
          <ac:spMkLst>
            <pc:docMk/>
            <pc:sldMk cId="955112477" sldId="277"/>
            <ac:spMk id="26" creationId="{9D2E8756-2465-473A-BA2A-2DB1D6224745}"/>
          </ac:spMkLst>
        </pc:spChg>
        <pc:cxnChg chg="add">
          <ac:chgData name="Sangita Deka" userId="27e95aecb107f1d4" providerId="Windows Live" clId="Web-{9AD0BD6C-C145-4A2E-8FC0-54D634AF2208}" dt="2024-06-18T16:11:24.537" v="287"/>
          <ac:cxnSpMkLst>
            <pc:docMk/>
            <pc:sldMk cId="955112477" sldId="277"/>
            <ac:cxnSpMk id="10" creationId="{EB898B32-3891-4C3A-8F58-C5969D2E9033}"/>
          </ac:cxnSpMkLst>
        </pc:cxnChg>
        <pc:cxnChg chg="add">
          <ac:chgData name="Sangita Deka" userId="27e95aecb107f1d4" providerId="Windows Live" clId="Web-{9AD0BD6C-C145-4A2E-8FC0-54D634AF2208}" dt="2024-06-18T16:11:24.537" v="287"/>
          <ac:cxnSpMkLst>
            <pc:docMk/>
            <pc:sldMk cId="955112477" sldId="277"/>
            <ac:cxnSpMk id="12" creationId="{4AE4806D-B8F9-4679-A68A-9BD21C01A301}"/>
          </ac:cxnSpMkLst>
        </pc:cxnChg>
      </pc:sldChg>
      <pc:sldChg chg="add del replId">
        <pc:chgData name="Sangita Deka" userId="27e95aecb107f1d4" providerId="Windows Live" clId="Web-{9AD0BD6C-C145-4A2E-8FC0-54D634AF2208}" dt="2024-06-18T16:10:42.474" v="285"/>
        <pc:sldMkLst>
          <pc:docMk/>
          <pc:sldMk cId="1443590871" sldId="277"/>
        </pc:sldMkLst>
      </pc:sldChg>
    </pc:docChg>
  </pc:docChgLst>
  <pc:docChgLst>
    <pc:chgData name="Sangita Deka" userId="27e95aecb107f1d4" providerId="Windows Live" clId="Web-{EC8AA0FF-93E9-45A1-80EB-7F2BDD83C72A}"/>
    <pc:docChg chg="addSld delSld modSld addMainMaster delMainMaster addSection delSection modSection">
      <pc:chgData name="Sangita Deka" userId="27e95aecb107f1d4" providerId="Windows Live" clId="Web-{EC8AA0FF-93E9-45A1-80EB-7F2BDD83C72A}" dt="2024-06-17T16:42:36.167" v="348"/>
      <pc:docMkLst>
        <pc:docMk/>
      </pc:docMkLst>
      <pc:sldChg chg="addSp delSp modSp mod setBg modClrScheme delDesignElem chgLayout">
        <pc:chgData name="Sangita Deka" userId="27e95aecb107f1d4" providerId="Windows Live" clId="Web-{EC8AA0FF-93E9-45A1-80EB-7F2BDD83C72A}" dt="2024-06-17T16:19:26.883" v="92" actId="20577"/>
        <pc:sldMkLst>
          <pc:docMk/>
          <pc:sldMk cId="109857222" sldId="256"/>
        </pc:sldMkLst>
        <pc:spChg chg="mod ord">
          <ac:chgData name="Sangita Deka" userId="27e95aecb107f1d4" providerId="Windows Live" clId="Web-{EC8AA0FF-93E9-45A1-80EB-7F2BDD83C72A}" dt="2024-06-17T16:18:25.740" v="83" actId="20577"/>
          <ac:spMkLst>
            <pc:docMk/>
            <pc:sldMk cId="109857222" sldId="256"/>
            <ac:spMk id="2" creationId="{00000000-0000-0000-0000-000000000000}"/>
          </ac:spMkLst>
        </pc:spChg>
        <pc:spChg chg="mod ord">
          <ac:chgData name="Sangita Deka" userId="27e95aecb107f1d4" providerId="Windows Live" clId="Web-{EC8AA0FF-93E9-45A1-80EB-7F2BDD83C72A}" dt="2024-06-17T16:19:26.883" v="92" actId="20577"/>
          <ac:spMkLst>
            <pc:docMk/>
            <pc:sldMk cId="109857222" sldId="256"/>
            <ac:spMk id="3" creationId="{00000000-0000-0000-0000-000000000000}"/>
          </ac:spMkLst>
        </pc:spChg>
        <pc:spChg chg="add del mod">
          <ac:chgData name="Sangita Deka" userId="27e95aecb107f1d4" providerId="Windows Live" clId="Web-{EC8AA0FF-93E9-45A1-80EB-7F2BDD83C72A}" dt="2024-06-17T14:50:49.155" v="2"/>
          <ac:spMkLst>
            <pc:docMk/>
            <pc:sldMk cId="109857222" sldId="256"/>
            <ac:spMk id="4" creationId="{3323D66E-379D-9BE8-938D-942BAB4743A2}"/>
          </ac:spMkLst>
        </pc:spChg>
        <pc:spChg chg="add del">
          <ac:chgData name="Sangita Deka" userId="27e95aecb107f1d4" providerId="Windows Live" clId="Web-{EC8AA0FF-93E9-45A1-80EB-7F2BDD83C72A}" dt="2024-06-17T16:14:56.982" v="64"/>
          <ac:spMkLst>
            <pc:docMk/>
            <pc:sldMk cId="109857222" sldId="256"/>
            <ac:spMk id="5" creationId="{6995F625-BE4F-4433-8290-5DF0E8589F50}"/>
          </ac:spMkLst>
        </pc:spChg>
        <pc:spChg chg="add del">
          <ac:chgData name="Sangita Deka" userId="27e95aecb107f1d4" providerId="Windows Live" clId="Web-{EC8AA0FF-93E9-45A1-80EB-7F2BDD83C72A}" dt="2024-06-17T16:14:56.982" v="64"/>
          <ac:spMkLst>
            <pc:docMk/>
            <pc:sldMk cId="109857222" sldId="256"/>
            <ac:spMk id="6" creationId="{80102662-1FA4-4C7A-B144-19699DF43508}"/>
          </ac:spMkLst>
        </pc:spChg>
        <pc:spChg chg="add del">
          <ac:chgData name="Sangita Deka" userId="27e95aecb107f1d4" providerId="Windows Live" clId="Web-{EC8AA0FF-93E9-45A1-80EB-7F2BDD83C72A}" dt="2024-06-17T16:14:56.982" v="64"/>
          <ac:spMkLst>
            <pc:docMk/>
            <pc:sldMk cId="109857222" sldId="256"/>
            <ac:spMk id="7" creationId="{655E224A-5F26-423E-949C-07A720F39A44}"/>
          </ac:spMkLst>
        </pc:spChg>
        <pc:spChg chg="add del">
          <ac:chgData name="Sangita Deka" userId="27e95aecb107f1d4" providerId="Windows Live" clId="Web-{EC8AA0FF-93E9-45A1-80EB-7F2BDD83C72A}" dt="2024-06-17T16:04:14.506" v="4"/>
          <ac:spMkLst>
            <pc:docMk/>
            <pc:sldMk cId="109857222" sldId="256"/>
            <ac:spMk id="8" creationId="{EA164D6B-6878-4B9F-A2D0-985D39B17B46}"/>
          </ac:spMkLst>
        </pc:spChg>
        <pc:spChg chg="add del">
          <ac:chgData name="Sangita Deka" userId="27e95aecb107f1d4" providerId="Windows Live" clId="Web-{EC8AA0FF-93E9-45A1-80EB-7F2BDD83C72A}" dt="2024-06-17T16:14:56.982" v="64"/>
          <ac:spMkLst>
            <pc:docMk/>
            <pc:sldMk cId="109857222" sldId="256"/>
            <ac:spMk id="9" creationId="{A6F1DA18-4CA4-40CF-9ACA-105D8373B672}"/>
          </ac:spMkLst>
        </pc:spChg>
        <pc:spChg chg="add del">
          <ac:chgData name="Sangita Deka" userId="27e95aecb107f1d4" providerId="Windows Live" clId="Web-{EC8AA0FF-93E9-45A1-80EB-7F2BDD83C72A}" dt="2024-06-17T16:04:14.506" v="4"/>
          <ac:spMkLst>
            <pc:docMk/>
            <pc:sldMk cId="109857222" sldId="256"/>
            <ac:spMk id="10" creationId="{2A175829-70EA-4A6D-978C-4D0923059C3D}"/>
          </ac:spMkLst>
        </pc:spChg>
        <pc:spChg chg="add del">
          <ac:chgData name="Sangita Deka" userId="27e95aecb107f1d4" providerId="Windows Live" clId="Web-{EC8AA0FF-93E9-45A1-80EB-7F2BDD83C72A}" dt="2024-06-17T16:14:56.982" v="64"/>
          <ac:spMkLst>
            <pc:docMk/>
            <pc:sldMk cId="109857222" sldId="256"/>
            <ac:spMk id="11" creationId="{7C6D1B74-744B-4231-97DB-86B4C9C5E2D3}"/>
          </ac:spMkLst>
        </pc:spChg>
        <pc:spChg chg="add del">
          <ac:chgData name="Sangita Deka" userId="27e95aecb107f1d4" providerId="Windows Live" clId="Web-{EC8AA0FF-93E9-45A1-80EB-7F2BDD83C72A}" dt="2024-06-17T16:04:14.506" v="4"/>
          <ac:spMkLst>
            <pc:docMk/>
            <pc:sldMk cId="109857222" sldId="256"/>
            <ac:spMk id="12" creationId="{EE5D2B4A-3399-4CCF-A171-7F8B1BF54596}"/>
          </ac:spMkLst>
        </pc:spChg>
        <pc:spChg chg="add del">
          <ac:chgData name="Sangita Deka" userId="27e95aecb107f1d4" providerId="Windows Live" clId="Web-{EC8AA0FF-93E9-45A1-80EB-7F2BDD83C72A}" dt="2024-06-17T16:04:14.506" v="4"/>
          <ac:spMkLst>
            <pc:docMk/>
            <pc:sldMk cId="109857222" sldId="256"/>
            <ac:spMk id="14" creationId="{48F8051A-999C-4F38-985C-673617805A23}"/>
          </ac:spMkLst>
        </pc:spChg>
        <pc:spChg chg="add del">
          <ac:chgData name="Sangita Deka" userId="27e95aecb107f1d4" providerId="Windows Live" clId="Web-{EC8AA0FF-93E9-45A1-80EB-7F2BDD83C72A}" dt="2024-06-17T16:04:14.506" v="4"/>
          <ac:spMkLst>
            <pc:docMk/>
            <pc:sldMk cId="109857222" sldId="256"/>
            <ac:spMk id="16" creationId="{985AAE23-FCB6-4663-907C-0110B0FDC58E}"/>
          </ac:spMkLst>
        </pc:spChg>
        <pc:spChg chg="add del">
          <ac:chgData name="Sangita Deka" userId="27e95aecb107f1d4" providerId="Windows Live" clId="Web-{EC8AA0FF-93E9-45A1-80EB-7F2BDD83C72A}" dt="2024-06-17T16:04:14.506" v="4"/>
          <ac:spMkLst>
            <pc:docMk/>
            <pc:sldMk cId="109857222" sldId="256"/>
            <ac:spMk id="18" creationId="{91DF095C-665A-4B22-A777-D3196F49510F}"/>
          </ac:spMkLst>
        </pc:spChg>
        <pc:spChg chg="add">
          <ac:chgData name="Sangita Deka" userId="27e95aecb107f1d4" providerId="Windows Live" clId="Web-{EC8AA0FF-93E9-45A1-80EB-7F2BDD83C72A}" dt="2024-06-17T16:15:51.141" v="68"/>
          <ac:spMkLst>
            <pc:docMk/>
            <pc:sldMk cId="109857222" sldId="256"/>
            <ac:spMk id="19" creationId="{5A7802B6-FF37-40CF-A7E2-6F2A0D9A91EF}"/>
          </ac:spMkLst>
        </pc:spChg>
        <pc:spChg chg="add del">
          <ac:chgData name="Sangita Deka" userId="27e95aecb107f1d4" providerId="Windows Live" clId="Web-{EC8AA0FF-93E9-45A1-80EB-7F2BDD83C72A}" dt="2024-06-17T16:04:14.506" v="4"/>
          <ac:spMkLst>
            <pc:docMk/>
            <pc:sldMk cId="109857222" sldId="256"/>
            <ac:spMk id="20" creationId="{BEA1DA1C-6CE0-4AE4-918F-CC0E685C5F0F}"/>
          </ac:spMkLst>
        </pc:spChg>
        <pc:spChg chg="add del">
          <ac:chgData name="Sangita Deka" userId="27e95aecb107f1d4" providerId="Windows Live" clId="Web-{EC8AA0FF-93E9-45A1-80EB-7F2BDD83C72A}" dt="2024-06-17T16:04:14.506" v="4"/>
          <ac:spMkLst>
            <pc:docMk/>
            <pc:sldMk cId="109857222" sldId="256"/>
            <ac:spMk id="22" creationId="{D5E389A3-2501-4131-8C64-1530AAF5FC9D}"/>
          </ac:spMkLst>
        </pc:spChg>
        <pc:spChg chg="add del">
          <ac:chgData name="Sangita Deka" userId="27e95aecb107f1d4" providerId="Windows Live" clId="Web-{EC8AA0FF-93E9-45A1-80EB-7F2BDD83C72A}" dt="2024-06-17T16:04:14.506" v="4"/>
          <ac:spMkLst>
            <pc:docMk/>
            <pc:sldMk cId="109857222" sldId="256"/>
            <ac:spMk id="24" creationId="{8A001026-2FEF-483E-964D-67CD7E096141}"/>
          </ac:spMkLst>
        </pc:spChg>
        <pc:spChg chg="add del">
          <ac:chgData name="Sangita Deka" userId="27e95aecb107f1d4" providerId="Windows Live" clId="Web-{EC8AA0FF-93E9-45A1-80EB-7F2BDD83C72A}" dt="2024-06-17T16:04:14.506" v="4"/>
          <ac:spMkLst>
            <pc:docMk/>
            <pc:sldMk cId="109857222" sldId="256"/>
            <ac:spMk id="26" creationId="{FAEB196E-F444-432F-8790-88C18E667EAC}"/>
          </ac:spMkLst>
        </pc:spChg>
        <pc:spChg chg="add del">
          <ac:chgData name="Sangita Deka" userId="27e95aecb107f1d4" providerId="Windows Live" clId="Web-{EC8AA0FF-93E9-45A1-80EB-7F2BDD83C72A}" dt="2024-06-17T16:05:34.822" v="8"/>
          <ac:spMkLst>
            <pc:docMk/>
            <pc:sldMk cId="109857222" sldId="256"/>
            <ac:spMk id="28" creationId="{E21143FE-0B66-4CEB-BCCF-554748853D9F}"/>
          </ac:spMkLst>
        </pc:spChg>
        <pc:spChg chg="add del">
          <ac:chgData name="Sangita Deka" userId="27e95aecb107f1d4" providerId="Windows Live" clId="Web-{EC8AA0FF-93E9-45A1-80EB-7F2BDD83C72A}" dt="2024-06-17T16:05:34.822" v="8"/>
          <ac:spMkLst>
            <pc:docMk/>
            <pc:sldMk cId="109857222" sldId="256"/>
            <ac:spMk id="29" creationId="{28BFA059-1415-46C6-A6DD-9DE6DD804FFE}"/>
          </ac:spMkLst>
        </pc:spChg>
        <pc:spChg chg="add del">
          <ac:chgData name="Sangita Deka" userId="27e95aecb107f1d4" providerId="Windows Live" clId="Web-{EC8AA0FF-93E9-45A1-80EB-7F2BDD83C72A}" dt="2024-06-17T16:05:34.822" v="8"/>
          <ac:spMkLst>
            <pc:docMk/>
            <pc:sldMk cId="109857222" sldId="256"/>
            <ac:spMk id="30" creationId="{5D3F1317-A58A-4BC2-8999-D60F965A6D6E}"/>
          </ac:spMkLst>
        </pc:spChg>
        <pc:spChg chg="add del">
          <ac:chgData name="Sangita Deka" userId="27e95aecb107f1d4" providerId="Windows Live" clId="Web-{EC8AA0FF-93E9-45A1-80EB-7F2BDD83C72A}" dt="2024-06-17T16:05:34.822" v="8"/>
          <ac:spMkLst>
            <pc:docMk/>
            <pc:sldMk cId="109857222" sldId="256"/>
            <ac:spMk id="31" creationId="{E0BDAAC9-AF4F-40B3-8AD5-C377F6A551D2}"/>
          </ac:spMkLst>
        </pc:spChg>
        <pc:spChg chg="add del">
          <ac:chgData name="Sangita Deka" userId="27e95aecb107f1d4" providerId="Windows Live" clId="Web-{EC8AA0FF-93E9-45A1-80EB-7F2BDD83C72A}" dt="2024-06-17T16:05:34.822" v="8"/>
          <ac:spMkLst>
            <pc:docMk/>
            <pc:sldMk cId="109857222" sldId="256"/>
            <ac:spMk id="32" creationId="{A88AB3F2-1AE4-4863-B9EC-BD51ABAEA60B}"/>
          </ac:spMkLst>
        </pc:spChg>
        <pc:spChg chg="add del">
          <ac:chgData name="Sangita Deka" userId="27e95aecb107f1d4" providerId="Windows Live" clId="Web-{EC8AA0FF-93E9-45A1-80EB-7F2BDD83C72A}" dt="2024-06-17T16:06:15.479" v="9"/>
          <ac:spMkLst>
            <pc:docMk/>
            <pc:sldMk cId="109857222" sldId="256"/>
            <ac:spMk id="37" creationId="{C71F5A19-AFB8-4ED6-8F86-8FE92E25FDAA}"/>
          </ac:spMkLst>
        </pc:spChg>
        <pc:spChg chg="add del">
          <ac:chgData name="Sangita Deka" userId="27e95aecb107f1d4" providerId="Windows Live" clId="Web-{EC8AA0FF-93E9-45A1-80EB-7F2BDD83C72A}" dt="2024-06-17T16:06:15.479" v="9"/>
          <ac:spMkLst>
            <pc:docMk/>
            <pc:sldMk cId="109857222" sldId="256"/>
            <ac:spMk id="39" creationId="{30F7475D-5CD0-420F-8E59-B84F32727749}"/>
          </ac:spMkLst>
        </pc:spChg>
        <pc:spChg chg="add del">
          <ac:chgData name="Sangita Deka" userId="27e95aecb107f1d4" providerId="Windows Live" clId="Web-{EC8AA0FF-93E9-45A1-80EB-7F2BDD83C72A}" dt="2024-06-17T16:06:15.479" v="9"/>
          <ac:spMkLst>
            <pc:docMk/>
            <pc:sldMk cId="109857222" sldId="256"/>
            <ac:spMk id="41" creationId="{81859C0D-E18A-4C86-B214-4AC5F1CB6FC2}"/>
          </ac:spMkLst>
        </pc:spChg>
        <pc:spChg chg="add del">
          <ac:chgData name="Sangita Deka" userId="27e95aecb107f1d4" providerId="Windows Live" clId="Web-{EC8AA0FF-93E9-45A1-80EB-7F2BDD83C72A}" dt="2024-06-17T16:06:15.479" v="9"/>
          <ac:spMkLst>
            <pc:docMk/>
            <pc:sldMk cId="109857222" sldId="256"/>
            <ac:spMk id="43" creationId="{12E616F4-2B04-4A83-B9CB-BD61C5724CDF}"/>
          </ac:spMkLst>
        </pc:spChg>
        <pc:picChg chg="add mod">
          <ac:chgData name="Sangita Deka" userId="27e95aecb107f1d4" providerId="Windows Live" clId="Web-{EC8AA0FF-93E9-45A1-80EB-7F2BDD83C72A}" dt="2024-06-17T16:17:52.973" v="75" actId="14100"/>
          <ac:picMkLst>
            <pc:docMk/>
            <pc:sldMk cId="109857222" sldId="256"/>
            <ac:picMk id="4" creationId="{11F1CCB2-0EDA-3C30-8C06-501003E0D544}"/>
          </ac:picMkLst>
        </pc:picChg>
        <pc:cxnChg chg="add del">
          <ac:chgData name="Sangita Deka" userId="27e95aecb107f1d4" providerId="Windows Live" clId="Web-{EC8AA0FF-93E9-45A1-80EB-7F2BDD83C72A}" dt="2024-06-17T16:14:56.982" v="64"/>
          <ac:cxnSpMkLst>
            <pc:docMk/>
            <pc:sldMk cId="109857222" sldId="256"/>
            <ac:cxnSpMk id="13" creationId="{ABC98C72-9EDD-4426-B45A-84E06A7CD22F}"/>
          </ac:cxnSpMkLst>
        </pc:cxnChg>
        <pc:cxnChg chg="add del">
          <ac:chgData name="Sangita Deka" userId="27e95aecb107f1d4" providerId="Windows Live" clId="Web-{EC8AA0FF-93E9-45A1-80EB-7F2BDD83C72A}" dt="2024-06-17T16:14:56.982" v="64"/>
          <ac:cxnSpMkLst>
            <pc:docMk/>
            <pc:sldMk cId="109857222" sldId="256"/>
            <ac:cxnSpMk id="15" creationId="{44887186-EE44-4AD3-BEFE-3478B4537191}"/>
          </ac:cxnSpMkLst>
        </pc:cxnChg>
        <pc:cxnChg chg="add del">
          <ac:chgData name="Sangita Deka" userId="27e95aecb107f1d4" providerId="Windows Live" clId="Web-{EC8AA0FF-93E9-45A1-80EB-7F2BDD83C72A}" dt="2024-06-17T16:14:56.982" v="64"/>
          <ac:cxnSpMkLst>
            <pc:docMk/>
            <pc:sldMk cId="109857222" sldId="256"/>
            <ac:cxnSpMk id="17" creationId="{58EECC4E-F1C0-4C09-A7FD-4D623DACCC4F}"/>
          </ac:cxnSpMkLst>
        </pc:cxnChg>
      </pc:sldChg>
      <pc:sldChg chg="addSp delSp modSp new mod setBg modClrScheme delDesignElem chgLayout">
        <pc:chgData name="Sangita Deka" userId="27e95aecb107f1d4" providerId="Windows Live" clId="Web-{EC8AA0FF-93E9-45A1-80EB-7F2BDD83C72A}" dt="2024-06-17T16:28:05.526" v="141" actId="1076"/>
        <pc:sldMkLst>
          <pc:docMk/>
          <pc:sldMk cId="611805786" sldId="257"/>
        </pc:sldMkLst>
        <pc:spChg chg="mod ord">
          <ac:chgData name="Sangita Deka" userId="27e95aecb107f1d4" providerId="Windows Live" clId="Web-{EC8AA0FF-93E9-45A1-80EB-7F2BDD83C72A}" dt="2024-06-17T16:26:58.899" v="132" actId="14100"/>
          <ac:spMkLst>
            <pc:docMk/>
            <pc:sldMk cId="611805786" sldId="257"/>
            <ac:spMk id="2" creationId="{648C03AD-6D19-69A7-0427-8A8667638A18}"/>
          </ac:spMkLst>
        </pc:spChg>
        <pc:spChg chg="add del mod ord">
          <ac:chgData name="Sangita Deka" userId="27e95aecb107f1d4" providerId="Windows Live" clId="Web-{EC8AA0FF-93E9-45A1-80EB-7F2BDD83C72A}" dt="2024-06-17T16:27:54.604" v="139" actId="1076"/>
          <ac:spMkLst>
            <pc:docMk/>
            <pc:sldMk cId="611805786" sldId="257"/>
            <ac:spMk id="3" creationId="{DD6C006A-D643-63BE-F0A7-5AB6E16EEBCE}"/>
          </ac:spMkLst>
        </pc:spChg>
        <pc:spChg chg="add del">
          <ac:chgData name="Sangita Deka" userId="27e95aecb107f1d4" providerId="Windows Live" clId="Web-{EC8AA0FF-93E9-45A1-80EB-7F2BDD83C72A}" dt="2024-06-17T16:25:22.723" v="117"/>
          <ac:spMkLst>
            <pc:docMk/>
            <pc:sldMk cId="611805786" sldId="257"/>
            <ac:spMk id="5" creationId="{8DF4D7F6-81B5-452A-9CE6-76D81F91D41B}"/>
          </ac:spMkLst>
        </pc:spChg>
        <pc:spChg chg="add del">
          <ac:chgData name="Sangita Deka" userId="27e95aecb107f1d4" providerId="Windows Live" clId="Web-{EC8AA0FF-93E9-45A1-80EB-7F2BDD83C72A}" dt="2024-06-17T16:25:22.723" v="117"/>
          <ac:spMkLst>
            <pc:docMk/>
            <pc:sldMk cId="611805786" sldId="257"/>
            <ac:spMk id="6" creationId="{4600514D-20FB-4559-97DC-D1DC39E6C3DE}"/>
          </ac:spMkLst>
        </pc:spChg>
        <pc:spChg chg="add del">
          <ac:chgData name="Sangita Deka" userId="27e95aecb107f1d4" providerId="Windows Live" clId="Web-{EC8AA0FF-93E9-45A1-80EB-7F2BDD83C72A}" dt="2024-06-17T16:25:22.723" v="117"/>
          <ac:spMkLst>
            <pc:docMk/>
            <pc:sldMk cId="611805786" sldId="257"/>
            <ac:spMk id="7" creationId="{266F638A-E405-4AC0-B984-72E5813B0DD1}"/>
          </ac:spMkLst>
        </pc:spChg>
        <pc:spChg chg="add del">
          <ac:chgData name="Sangita Deka" userId="27e95aecb107f1d4" providerId="Windows Live" clId="Web-{EC8AA0FF-93E9-45A1-80EB-7F2BDD83C72A}" dt="2024-06-17T16:14:56.982" v="64"/>
          <ac:spMkLst>
            <pc:docMk/>
            <pc:sldMk cId="611805786" sldId="257"/>
            <ac:spMk id="8" creationId="{3E25BDA2-3F4D-4B38-90E7-989465ECDDCF}"/>
          </ac:spMkLst>
        </pc:spChg>
        <pc:spChg chg="add del">
          <ac:chgData name="Sangita Deka" userId="27e95aecb107f1d4" providerId="Windows Live" clId="Web-{EC8AA0FF-93E9-45A1-80EB-7F2BDD83C72A}" dt="2024-06-17T16:14:56.982" v="64"/>
          <ac:spMkLst>
            <pc:docMk/>
            <pc:sldMk cId="611805786" sldId="257"/>
            <ac:spMk id="10" creationId="{F65EEA05-AD42-442F-B6C6-CB9FC289426E}"/>
          </ac:spMkLst>
        </pc:spChg>
        <pc:spChg chg="add del">
          <ac:chgData name="Sangita Deka" userId="27e95aecb107f1d4" providerId="Windows Live" clId="Web-{EC8AA0FF-93E9-45A1-80EB-7F2BDD83C72A}" dt="2024-06-17T16:14:56.982" v="64"/>
          <ac:spMkLst>
            <pc:docMk/>
            <pc:sldMk cId="611805786" sldId="257"/>
            <ac:spMk id="12" creationId="{BC96869A-A70D-42F7-876F-605CB1718F20}"/>
          </ac:spMkLst>
        </pc:spChg>
        <pc:spChg chg="add del">
          <ac:chgData name="Sangita Deka" userId="27e95aecb107f1d4" providerId="Windows Live" clId="Web-{EC8AA0FF-93E9-45A1-80EB-7F2BDD83C72A}" dt="2024-06-17T16:14:56.982" v="64"/>
          <ac:spMkLst>
            <pc:docMk/>
            <pc:sldMk cId="611805786" sldId="257"/>
            <ac:spMk id="14" creationId="{6CD407CC-EF5C-486F-9A14-7F681F986D17}"/>
          </ac:spMkLst>
        </pc:spChg>
        <pc:spChg chg="add del">
          <ac:chgData name="Sangita Deka" userId="27e95aecb107f1d4" providerId="Windows Live" clId="Web-{EC8AA0FF-93E9-45A1-80EB-7F2BDD83C72A}" dt="2024-06-17T16:25:22.723" v="117"/>
          <ac:spMkLst>
            <pc:docMk/>
            <pc:sldMk cId="611805786" sldId="257"/>
            <ac:spMk id="18" creationId="{27B538D5-95DB-47ED-9CB4-34AE5BF78E6B}"/>
          </ac:spMkLst>
        </pc:spChg>
        <pc:spChg chg="add">
          <ac:chgData name="Sangita Deka" userId="27e95aecb107f1d4" providerId="Windows Live" clId="Web-{EC8AA0FF-93E9-45A1-80EB-7F2BDD83C72A}" dt="2024-06-17T16:25:22.723" v="117"/>
          <ac:spMkLst>
            <pc:docMk/>
            <pc:sldMk cId="611805786" sldId="257"/>
            <ac:spMk id="23" creationId="{E80B86A7-A1EC-475B-9166-88902B033A38}"/>
          </ac:spMkLst>
        </pc:spChg>
        <pc:spChg chg="add del">
          <ac:chgData name="Sangita Deka" userId="27e95aecb107f1d4" providerId="Windows Live" clId="Web-{EC8AA0FF-93E9-45A1-80EB-7F2BDD83C72A}" dt="2024-06-17T16:24:14.221" v="111"/>
          <ac:spMkLst>
            <pc:docMk/>
            <pc:sldMk cId="611805786" sldId="257"/>
            <ac:spMk id="24" creationId="{9F4444CE-BC8D-4D61-B303-4C05614E62AB}"/>
          </ac:spMkLst>
        </pc:spChg>
        <pc:spChg chg="add">
          <ac:chgData name="Sangita Deka" userId="27e95aecb107f1d4" providerId="Windows Live" clId="Web-{EC8AA0FF-93E9-45A1-80EB-7F2BDD83C72A}" dt="2024-06-17T16:25:22.723" v="117"/>
          <ac:spMkLst>
            <pc:docMk/>
            <pc:sldMk cId="611805786" sldId="257"/>
            <ac:spMk id="25" creationId="{C2C29CB1-9F74-4879-A6AF-AEA67B6F1F4D}"/>
          </ac:spMkLst>
        </pc:spChg>
        <pc:spChg chg="add del">
          <ac:chgData name="Sangita Deka" userId="27e95aecb107f1d4" providerId="Windows Live" clId="Web-{EC8AA0FF-93E9-45A1-80EB-7F2BDD83C72A}" dt="2024-06-17T16:24:14.221" v="111"/>
          <ac:spMkLst>
            <pc:docMk/>
            <pc:sldMk cId="611805786" sldId="257"/>
            <ac:spMk id="26" creationId="{73772B81-181F-48B7-8826-4D9686D15DF5}"/>
          </ac:spMkLst>
        </pc:spChg>
        <pc:spChg chg="add">
          <ac:chgData name="Sangita Deka" userId="27e95aecb107f1d4" providerId="Windows Live" clId="Web-{EC8AA0FF-93E9-45A1-80EB-7F2BDD83C72A}" dt="2024-06-17T16:25:22.723" v="117"/>
          <ac:spMkLst>
            <pc:docMk/>
            <pc:sldMk cId="611805786" sldId="257"/>
            <ac:spMk id="27" creationId="{7E2C7115-5336-410C-AD71-0F0952A2E5A7}"/>
          </ac:spMkLst>
        </pc:spChg>
        <pc:spChg chg="add del">
          <ac:chgData name="Sangita Deka" userId="27e95aecb107f1d4" providerId="Windows Live" clId="Web-{EC8AA0FF-93E9-45A1-80EB-7F2BDD83C72A}" dt="2024-06-17T16:24:14.221" v="111"/>
          <ac:spMkLst>
            <pc:docMk/>
            <pc:sldMk cId="611805786" sldId="257"/>
            <ac:spMk id="28" creationId="{B2205F6E-03C6-4E92-877C-E2482F6599AA}"/>
          </ac:spMkLst>
        </pc:spChg>
        <pc:graphicFrameChg chg="add del mod">
          <ac:chgData name="Sangita Deka" userId="27e95aecb107f1d4" providerId="Windows Live" clId="Web-{EC8AA0FF-93E9-45A1-80EB-7F2BDD83C72A}" dt="2024-06-17T16:24:14.221" v="111"/>
          <ac:graphicFrameMkLst>
            <pc:docMk/>
            <pc:sldMk cId="611805786" sldId="257"/>
            <ac:graphicFrameMk id="20" creationId="{E4783CD2-039A-048D-FB8C-100243CA490F}"/>
          </ac:graphicFrameMkLst>
        </pc:graphicFrameChg>
        <pc:picChg chg="add mod">
          <ac:chgData name="Sangita Deka" userId="27e95aecb107f1d4" providerId="Windows Live" clId="Web-{EC8AA0FF-93E9-45A1-80EB-7F2BDD83C72A}" dt="2024-06-17T16:28:05.526" v="141" actId="1076"/>
          <ac:picMkLst>
            <pc:docMk/>
            <pc:sldMk cId="611805786" sldId="257"/>
            <ac:picMk id="31" creationId="{EFB5C534-8160-8E58-ACB6-4F42D0558DB6}"/>
          </ac:picMkLst>
        </pc:picChg>
        <pc:cxnChg chg="add del">
          <ac:chgData name="Sangita Deka" userId="27e95aecb107f1d4" providerId="Windows Live" clId="Web-{EC8AA0FF-93E9-45A1-80EB-7F2BDD83C72A}" dt="2024-06-17T16:25:22.723" v="117"/>
          <ac:cxnSpMkLst>
            <pc:docMk/>
            <pc:sldMk cId="611805786" sldId="257"/>
            <ac:cxnSpMk id="9" creationId="{7D1CBE93-B17D-4509-843C-82287C38032A}"/>
          </ac:cxnSpMkLst>
        </pc:cxnChg>
        <pc:cxnChg chg="add del">
          <ac:chgData name="Sangita Deka" userId="27e95aecb107f1d4" providerId="Windows Live" clId="Web-{EC8AA0FF-93E9-45A1-80EB-7F2BDD83C72A}" dt="2024-06-17T16:25:22.723" v="117"/>
          <ac:cxnSpMkLst>
            <pc:docMk/>
            <pc:sldMk cId="611805786" sldId="257"/>
            <ac:cxnSpMk id="11" creationId="{AE6277B4-6A43-48AB-89B2-3442221619CC}"/>
          </ac:cxnSpMkLst>
        </pc:cxnChg>
        <pc:cxnChg chg="add del">
          <ac:chgData name="Sangita Deka" userId="27e95aecb107f1d4" providerId="Windows Live" clId="Web-{EC8AA0FF-93E9-45A1-80EB-7F2BDD83C72A}" dt="2024-06-17T16:14:56.982" v="64"/>
          <ac:cxnSpMkLst>
            <pc:docMk/>
            <pc:sldMk cId="611805786" sldId="257"/>
            <ac:cxnSpMk id="16" creationId="{0DD76B5F-5BAA-48C6-9065-9AEF15D30B4E}"/>
          </ac:cxnSpMkLst>
        </pc:cxnChg>
      </pc:sldChg>
      <pc:sldChg chg="addSp modSp new mod setBg">
        <pc:chgData name="Sangita Deka" userId="27e95aecb107f1d4" providerId="Windows Live" clId="Web-{EC8AA0FF-93E9-45A1-80EB-7F2BDD83C72A}" dt="2024-06-17T16:42:17.775" v="345" actId="1076"/>
        <pc:sldMkLst>
          <pc:docMk/>
          <pc:sldMk cId="1312146566" sldId="258"/>
        </pc:sldMkLst>
        <pc:spChg chg="mod">
          <ac:chgData name="Sangita Deka" userId="27e95aecb107f1d4" providerId="Windows Live" clId="Web-{EC8AA0FF-93E9-45A1-80EB-7F2BDD83C72A}" dt="2024-06-17T16:39:41.254" v="333" actId="14100"/>
          <ac:spMkLst>
            <pc:docMk/>
            <pc:sldMk cId="1312146566" sldId="258"/>
            <ac:spMk id="2" creationId="{8E41B0FC-8531-5FA8-106F-6D1859331857}"/>
          </ac:spMkLst>
        </pc:spChg>
        <pc:spChg chg="mod">
          <ac:chgData name="Sangita Deka" userId="27e95aecb107f1d4" providerId="Windows Live" clId="Web-{EC8AA0FF-93E9-45A1-80EB-7F2BDD83C72A}" dt="2024-06-17T16:40:53.741" v="337" actId="20577"/>
          <ac:spMkLst>
            <pc:docMk/>
            <pc:sldMk cId="1312146566" sldId="258"/>
            <ac:spMk id="3" creationId="{5AC5BE44-A040-2882-5014-EF7DB859453C}"/>
          </ac:spMkLst>
        </pc:spChg>
        <pc:spChg chg="add">
          <ac:chgData name="Sangita Deka" userId="27e95aecb107f1d4" providerId="Windows Live" clId="Web-{EC8AA0FF-93E9-45A1-80EB-7F2BDD83C72A}" dt="2024-06-17T16:30:19.312" v="143"/>
          <ac:spMkLst>
            <pc:docMk/>
            <pc:sldMk cId="1312146566" sldId="258"/>
            <ac:spMk id="8" creationId="{E80B86A7-A1EC-475B-9166-88902B033A38}"/>
          </ac:spMkLst>
        </pc:spChg>
        <pc:spChg chg="add">
          <ac:chgData name="Sangita Deka" userId="27e95aecb107f1d4" providerId="Windows Live" clId="Web-{EC8AA0FF-93E9-45A1-80EB-7F2BDD83C72A}" dt="2024-06-17T16:30:19.312" v="143"/>
          <ac:spMkLst>
            <pc:docMk/>
            <pc:sldMk cId="1312146566" sldId="258"/>
            <ac:spMk id="10" creationId="{C2C29CB1-9F74-4879-A6AF-AEA67B6F1F4D}"/>
          </ac:spMkLst>
        </pc:spChg>
        <pc:spChg chg="add">
          <ac:chgData name="Sangita Deka" userId="27e95aecb107f1d4" providerId="Windows Live" clId="Web-{EC8AA0FF-93E9-45A1-80EB-7F2BDD83C72A}" dt="2024-06-17T16:30:19.312" v="143"/>
          <ac:spMkLst>
            <pc:docMk/>
            <pc:sldMk cId="1312146566" sldId="258"/>
            <ac:spMk id="12" creationId="{7E2C7115-5336-410C-AD71-0F0952A2E5A7}"/>
          </ac:spMkLst>
        </pc:spChg>
        <pc:picChg chg="add mod">
          <ac:chgData name="Sangita Deka" userId="27e95aecb107f1d4" providerId="Windows Live" clId="Web-{EC8AA0FF-93E9-45A1-80EB-7F2BDD83C72A}" dt="2024-06-17T16:42:17.775" v="345" actId="1076"/>
          <ac:picMkLst>
            <pc:docMk/>
            <pc:sldMk cId="1312146566" sldId="258"/>
            <ac:picMk id="4" creationId="{3EF1E35D-64D6-F50C-C10B-315BC74AD3D2}"/>
          </ac:picMkLst>
        </pc:picChg>
      </pc:sldChg>
      <pc:sldChg chg="addSp delSp modSp new del mod setBg modClrScheme chgLayout">
        <pc:chgData name="Sangita Deka" userId="27e95aecb107f1d4" providerId="Windows Live" clId="Web-{EC8AA0FF-93E9-45A1-80EB-7F2BDD83C72A}" dt="2024-06-17T16:14:11.481" v="61"/>
        <pc:sldMkLst>
          <pc:docMk/>
          <pc:sldMk cId="3223454500" sldId="258"/>
        </pc:sldMkLst>
        <pc:spChg chg="mod ord">
          <ac:chgData name="Sangita Deka" userId="27e95aecb107f1d4" providerId="Windows Live" clId="Web-{EC8AA0FF-93E9-45A1-80EB-7F2BDD83C72A}" dt="2024-06-17T16:11:58.492" v="50" actId="14100"/>
          <ac:spMkLst>
            <pc:docMk/>
            <pc:sldMk cId="3223454500" sldId="258"/>
            <ac:spMk id="2" creationId="{809C20A4-FA11-CAD5-DCAB-24C221979F33}"/>
          </ac:spMkLst>
        </pc:spChg>
        <pc:spChg chg="del mod ord">
          <ac:chgData name="Sangita Deka" userId="27e95aecb107f1d4" providerId="Windows Live" clId="Web-{EC8AA0FF-93E9-45A1-80EB-7F2BDD83C72A}" dt="2024-06-17T16:12:52.572" v="52"/>
          <ac:spMkLst>
            <pc:docMk/>
            <pc:sldMk cId="3223454500" sldId="258"/>
            <ac:spMk id="3" creationId="{99BF23BD-2F41-68B9-AAAE-10EA56CF67D3}"/>
          </ac:spMkLst>
        </pc:spChg>
        <pc:spChg chg="add del mod">
          <ac:chgData name="Sangita Deka" userId="27e95aecb107f1d4" providerId="Windows Live" clId="Web-{EC8AA0FF-93E9-45A1-80EB-7F2BDD83C72A}" dt="2024-06-17T16:13:35.323" v="59"/>
          <ac:spMkLst>
            <pc:docMk/>
            <pc:sldMk cId="3223454500" sldId="258"/>
            <ac:spMk id="6" creationId="{930AAE80-8655-A9D0-C954-8FE65BA857BE}"/>
          </ac:spMkLst>
        </pc:spChg>
        <pc:spChg chg="add">
          <ac:chgData name="Sangita Deka" userId="27e95aecb107f1d4" providerId="Windows Live" clId="Web-{EC8AA0FF-93E9-45A1-80EB-7F2BDD83C72A}" dt="2024-06-17T16:11:38.303" v="48"/>
          <ac:spMkLst>
            <pc:docMk/>
            <pc:sldMk cId="3223454500" sldId="258"/>
            <ac:spMk id="8" creationId="{3E25BDA2-3F4D-4B38-90E7-989465ECDDCF}"/>
          </ac:spMkLst>
        </pc:spChg>
        <pc:spChg chg="add">
          <ac:chgData name="Sangita Deka" userId="27e95aecb107f1d4" providerId="Windows Live" clId="Web-{EC8AA0FF-93E9-45A1-80EB-7F2BDD83C72A}" dt="2024-06-17T16:11:38.303" v="48"/>
          <ac:spMkLst>
            <pc:docMk/>
            <pc:sldMk cId="3223454500" sldId="258"/>
            <ac:spMk id="10" creationId="{F65EEA05-AD42-442F-B6C6-CB9FC289426E}"/>
          </ac:spMkLst>
        </pc:spChg>
        <pc:spChg chg="add">
          <ac:chgData name="Sangita Deka" userId="27e95aecb107f1d4" providerId="Windows Live" clId="Web-{EC8AA0FF-93E9-45A1-80EB-7F2BDD83C72A}" dt="2024-06-17T16:11:38.303" v="48"/>
          <ac:spMkLst>
            <pc:docMk/>
            <pc:sldMk cId="3223454500" sldId="258"/>
            <ac:spMk id="12" creationId="{BC96869A-A70D-42F7-876F-605CB1718F20}"/>
          </ac:spMkLst>
        </pc:spChg>
        <pc:spChg chg="add">
          <ac:chgData name="Sangita Deka" userId="27e95aecb107f1d4" providerId="Windows Live" clId="Web-{EC8AA0FF-93E9-45A1-80EB-7F2BDD83C72A}" dt="2024-06-17T16:11:38.303" v="48"/>
          <ac:spMkLst>
            <pc:docMk/>
            <pc:sldMk cId="3223454500" sldId="258"/>
            <ac:spMk id="14" creationId="{6CD407CC-EF5C-486F-9A14-7F681F986D17}"/>
          </ac:spMkLst>
        </pc:spChg>
        <pc:graphicFrameChg chg="add mod ord modGraphic">
          <ac:chgData name="Sangita Deka" userId="27e95aecb107f1d4" providerId="Windows Live" clId="Web-{EC8AA0FF-93E9-45A1-80EB-7F2BDD83C72A}" dt="2024-06-17T16:13:44.699" v="60" actId="1076"/>
          <ac:graphicFrameMkLst>
            <pc:docMk/>
            <pc:sldMk cId="3223454500" sldId="258"/>
            <ac:graphicFrameMk id="7" creationId="{D9CD53BA-312D-A5A2-D720-B076BD347B5E}"/>
          </ac:graphicFrameMkLst>
        </pc:graphicFrameChg>
        <pc:picChg chg="add del mod ord">
          <ac:chgData name="Sangita Deka" userId="27e95aecb107f1d4" providerId="Windows Live" clId="Web-{EC8AA0FF-93E9-45A1-80EB-7F2BDD83C72A}" dt="2024-06-17T16:12:59.306" v="54"/>
          <ac:picMkLst>
            <pc:docMk/>
            <pc:sldMk cId="3223454500" sldId="258"/>
            <ac:picMk id="4" creationId="{11F1CCB2-0EDA-3C30-8C06-501003E0D544}"/>
          </ac:picMkLst>
        </pc:picChg>
        <pc:cxnChg chg="add">
          <ac:chgData name="Sangita Deka" userId="27e95aecb107f1d4" providerId="Windows Live" clId="Web-{EC8AA0FF-93E9-45A1-80EB-7F2BDD83C72A}" dt="2024-06-17T16:11:38.303" v="48"/>
          <ac:cxnSpMkLst>
            <pc:docMk/>
            <pc:sldMk cId="3223454500" sldId="258"/>
            <ac:cxnSpMk id="16" creationId="{0DD76B5F-5BAA-48C6-9065-9AEF15D30B4E}"/>
          </ac:cxnSpMkLst>
        </pc:cxnChg>
      </pc:sldChg>
      <pc:sldChg chg="new">
        <pc:chgData name="Sangita Deka" userId="27e95aecb107f1d4" providerId="Windows Live" clId="Web-{EC8AA0FF-93E9-45A1-80EB-7F2BDD83C72A}" dt="2024-06-17T16:17:34.988" v="72"/>
        <pc:sldMkLst>
          <pc:docMk/>
          <pc:sldMk cId="127028129" sldId="259"/>
        </pc:sldMkLst>
      </pc:sldChg>
      <pc:sldChg chg="new">
        <pc:chgData name="Sangita Deka" userId="27e95aecb107f1d4" providerId="Windows Live" clId="Web-{EC8AA0FF-93E9-45A1-80EB-7F2BDD83C72A}" dt="2024-06-17T16:42:34.385" v="346"/>
        <pc:sldMkLst>
          <pc:docMk/>
          <pc:sldMk cId="366478960" sldId="260"/>
        </pc:sldMkLst>
      </pc:sldChg>
      <pc:sldChg chg="new">
        <pc:chgData name="Sangita Deka" userId="27e95aecb107f1d4" providerId="Windows Live" clId="Web-{EC8AA0FF-93E9-45A1-80EB-7F2BDD83C72A}" dt="2024-06-17T16:42:35.245" v="347"/>
        <pc:sldMkLst>
          <pc:docMk/>
          <pc:sldMk cId="3419188256" sldId="261"/>
        </pc:sldMkLst>
      </pc:sldChg>
      <pc:sldChg chg="new">
        <pc:chgData name="Sangita Deka" userId="27e95aecb107f1d4" providerId="Windows Live" clId="Web-{EC8AA0FF-93E9-45A1-80EB-7F2BDD83C72A}" dt="2024-06-17T16:42:36.167" v="348"/>
        <pc:sldMkLst>
          <pc:docMk/>
          <pc:sldMk cId="431299069" sldId="262"/>
        </pc:sldMkLst>
      </pc:sldChg>
      <pc:sldMasterChg chg="add del addSldLayout delSldLayout">
        <pc:chgData name="Sangita Deka" userId="27e95aecb107f1d4" providerId="Windows Live" clId="Web-{EC8AA0FF-93E9-45A1-80EB-7F2BDD83C72A}" dt="2024-06-17T16:04:14.553" v="5"/>
        <pc:sldMasterMkLst>
          <pc:docMk/>
          <pc:sldMasterMk cId="2460954070" sldId="2147483660"/>
        </pc:sldMasterMkLst>
        <pc:sldLayoutChg chg="add del">
          <pc:chgData name="Sangita Deka" userId="27e95aecb107f1d4" providerId="Windows Live" clId="Web-{EC8AA0FF-93E9-45A1-80EB-7F2BDD83C72A}" dt="2024-06-17T16:04:14.553" v="5"/>
          <pc:sldLayoutMkLst>
            <pc:docMk/>
            <pc:sldMasterMk cId="2460954070" sldId="2147483660"/>
            <pc:sldLayoutMk cId="2385387890" sldId="2147483661"/>
          </pc:sldLayoutMkLst>
        </pc:sldLayoutChg>
        <pc:sldLayoutChg chg="add del">
          <pc:chgData name="Sangita Deka" userId="27e95aecb107f1d4" providerId="Windows Live" clId="Web-{EC8AA0FF-93E9-45A1-80EB-7F2BDD83C72A}" dt="2024-06-17T16:04:14.553" v="5"/>
          <pc:sldLayoutMkLst>
            <pc:docMk/>
            <pc:sldMasterMk cId="2460954070" sldId="2147483660"/>
            <pc:sldLayoutMk cId="949138452" sldId="2147483662"/>
          </pc:sldLayoutMkLst>
        </pc:sldLayoutChg>
        <pc:sldLayoutChg chg="add del">
          <pc:chgData name="Sangita Deka" userId="27e95aecb107f1d4" providerId="Windows Live" clId="Web-{EC8AA0FF-93E9-45A1-80EB-7F2BDD83C72A}" dt="2024-06-17T16:04:14.553" v="5"/>
          <pc:sldLayoutMkLst>
            <pc:docMk/>
            <pc:sldMasterMk cId="2460954070" sldId="2147483660"/>
            <pc:sldLayoutMk cId="2591524520" sldId="2147483663"/>
          </pc:sldLayoutMkLst>
        </pc:sldLayoutChg>
        <pc:sldLayoutChg chg="add del">
          <pc:chgData name="Sangita Deka" userId="27e95aecb107f1d4" providerId="Windows Live" clId="Web-{EC8AA0FF-93E9-45A1-80EB-7F2BDD83C72A}" dt="2024-06-17T16:04:14.553" v="5"/>
          <pc:sldLayoutMkLst>
            <pc:docMk/>
            <pc:sldMasterMk cId="2460954070" sldId="2147483660"/>
            <pc:sldLayoutMk cId="1203092039" sldId="2147483664"/>
          </pc:sldLayoutMkLst>
        </pc:sldLayoutChg>
        <pc:sldLayoutChg chg="add del">
          <pc:chgData name="Sangita Deka" userId="27e95aecb107f1d4" providerId="Windows Live" clId="Web-{EC8AA0FF-93E9-45A1-80EB-7F2BDD83C72A}" dt="2024-06-17T16:04:14.553" v="5"/>
          <pc:sldLayoutMkLst>
            <pc:docMk/>
            <pc:sldMasterMk cId="2460954070" sldId="2147483660"/>
            <pc:sldLayoutMk cId="3733172339" sldId="2147483665"/>
          </pc:sldLayoutMkLst>
        </pc:sldLayoutChg>
        <pc:sldLayoutChg chg="add del">
          <pc:chgData name="Sangita Deka" userId="27e95aecb107f1d4" providerId="Windows Live" clId="Web-{EC8AA0FF-93E9-45A1-80EB-7F2BDD83C72A}" dt="2024-06-17T16:04:14.553" v="5"/>
          <pc:sldLayoutMkLst>
            <pc:docMk/>
            <pc:sldMasterMk cId="2460954070" sldId="2147483660"/>
            <pc:sldLayoutMk cId="3210312558" sldId="2147483666"/>
          </pc:sldLayoutMkLst>
        </pc:sldLayoutChg>
        <pc:sldLayoutChg chg="add del">
          <pc:chgData name="Sangita Deka" userId="27e95aecb107f1d4" providerId="Windows Live" clId="Web-{EC8AA0FF-93E9-45A1-80EB-7F2BDD83C72A}" dt="2024-06-17T16:04:14.553" v="5"/>
          <pc:sldLayoutMkLst>
            <pc:docMk/>
            <pc:sldMasterMk cId="2460954070" sldId="2147483660"/>
            <pc:sldLayoutMk cId="3146388984" sldId="2147483667"/>
          </pc:sldLayoutMkLst>
        </pc:sldLayoutChg>
        <pc:sldLayoutChg chg="add del">
          <pc:chgData name="Sangita Deka" userId="27e95aecb107f1d4" providerId="Windows Live" clId="Web-{EC8AA0FF-93E9-45A1-80EB-7F2BDD83C72A}" dt="2024-06-17T16:04:14.553" v="5"/>
          <pc:sldLayoutMkLst>
            <pc:docMk/>
            <pc:sldMasterMk cId="2460954070" sldId="2147483660"/>
            <pc:sldLayoutMk cId="3171841454" sldId="2147483668"/>
          </pc:sldLayoutMkLst>
        </pc:sldLayoutChg>
        <pc:sldLayoutChg chg="add del">
          <pc:chgData name="Sangita Deka" userId="27e95aecb107f1d4" providerId="Windows Live" clId="Web-{EC8AA0FF-93E9-45A1-80EB-7F2BDD83C72A}" dt="2024-06-17T16:04:14.553" v="5"/>
          <pc:sldLayoutMkLst>
            <pc:docMk/>
            <pc:sldMasterMk cId="2460954070" sldId="2147483660"/>
            <pc:sldLayoutMk cId="1718958274" sldId="2147483669"/>
          </pc:sldLayoutMkLst>
        </pc:sldLayoutChg>
        <pc:sldLayoutChg chg="add del">
          <pc:chgData name="Sangita Deka" userId="27e95aecb107f1d4" providerId="Windows Live" clId="Web-{EC8AA0FF-93E9-45A1-80EB-7F2BDD83C72A}" dt="2024-06-17T16:04:14.553" v="5"/>
          <pc:sldLayoutMkLst>
            <pc:docMk/>
            <pc:sldMasterMk cId="2460954070" sldId="2147483660"/>
            <pc:sldLayoutMk cId="2202905451" sldId="2147483670"/>
          </pc:sldLayoutMkLst>
        </pc:sldLayoutChg>
        <pc:sldLayoutChg chg="add del">
          <pc:chgData name="Sangita Deka" userId="27e95aecb107f1d4" providerId="Windows Live" clId="Web-{EC8AA0FF-93E9-45A1-80EB-7F2BDD83C72A}" dt="2024-06-17T16:04:14.553" v="5"/>
          <pc:sldLayoutMkLst>
            <pc:docMk/>
            <pc:sldMasterMk cId="2460954070" sldId="2147483660"/>
            <pc:sldLayoutMk cId="3479445657" sldId="2147483671"/>
          </pc:sldLayoutMkLst>
        </pc:sldLayoutChg>
      </pc:sldMasterChg>
      <pc:sldMasterChg chg="add del addSldLayout delSldLayout">
        <pc:chgData name="Sangita Deka" userId="27e95aecb107f1d4" providerId="Windows Live" clId="Web-{EC8AA0FF-93E9-45A1-80EB-7F2BDD83C72A}" dt="2024-06-17T16:04:14.506" v="4"/>
        <pc:sldMasterMkLst>
          <pc:docMk/>
          <pc:sldMasterMk cId="3352390151" sldId="2147483685"/>
        </pc:sldMasterMkLst>
        <pc:sldLayoutChg chg="add del">
          <pc:chgData name="Sangita Deka" userId="27e95aecb107f1d4" providerId="Windows Live" clId="Web-{EC8AA0FF-93E9-45A1-80EB-7F2BDD83C72A}" dt="2024-06-17T16:04:14.506" v="4"/>
          <pc:sldLayoutMkLst>
            <pc:docMk/>
            <pc:sldMasterMk cId="3352390151" sldId="2147483685"/>
            <pc:sldLayoutMk cId="204922884" sldId="2147483674"/>
          </pc:sldLayoutMkLst>
        </pc:sldLayoutChg>
        <pc:sldLayoutChg chg="add del">
          <pc:chgData name="Sangita Deka" userId="27e95aecb107f1d4" providerId="Windows Live" clId="Web-{EC8AA0FF-93E9-45A1-80EB-7F2BDD83C72A}" dt="2024-06-17T16:04:14.506" v="4"/>
          <pc:sldLayoutMkLst>
            <pc:docMk/>
            <pc:sldMasterMk cId="3352390151" sldId="2147483685"/>
            <pc:sldLayoutMk cId="4115475253" sldId="2147483675"/>
          </pc:sldLayoutMkLst>
        </pc:sldLayoutChg>
        <pc:sldLayoutChg chg="add del">
          <pc:chgData name="Sangita Deka" userId="27e95aecb107f1d4" providerId="Windows Live" clId="Web-{EC8AA0FF-93E9-45A1-80EB-7F2BDD83C72A}" dt="2024-06-17T16:04:14.506" v="4"/>
          <pc:sldLayoutMkLst>
            <pc:docMk/>
            <pc:sldMasterMk cId="3352390151" sldId="2147483685"/>
            <pc:sldLayoutMk cId="3152264183" sldId="2147483676"/>
          </pc:sldLayoutMkLst>
        </pc:sldLayoutChg>
        <pc:sldLayoutChg chg="add del">
          <pc:chgData name="Sangita Deka" userId="27e95aecb107f1d4" providerId="Windows Live" clId="Web-{EC8AA0FF-93E9-45A1-80EB-7F2BDD83C72A}" dt="2024-06-17T16:04:14.506" v="4"/>
          <pc:sldLayoutMkLst>
            <pc:docMk/>
            <pc:sldMasterMk cId="3352390151" sldId="2147483685"/>
            <pc:sldLayoutMk cId="2669841097" sldId="2147483677"/>
          </pc:sldLayoutMkLst>
        </pc:sldLayoutChg>
        <pc:sldLayoutChg chg="add del">
          <pc:chgData name="Sangita Deka" userId="27e95aecb107f1d4" providerId="Windows Live" clId="Web-{EC8AA0FF-93E9-45A1-80EB-7F2BDD83C72A}" dt="2024-06-17T16:04:14.506" v="4"/>
          <pc:sldLayoutMkLst>
            <pc:docMk/>
            <pc:sldMasterMk cId="3352390151" sldId="2147483685"/>
            <pc:sldLayoutMk cId="1181757197" sldId="2147483678"/>
          </pc:sldLayoutMkLst>
        </pc:sldLayoutChg>
        <pc:sldLayoutChg chg="add del">
          <pc:chgData name="Sangita Deka" userId="27e95aecb107f1d4" providerId="Windows Live" clId="Web-{EC8AA0FF-93E9-45A1-80EB-7F2BDD83C72A}" dt="2024-06-17T16:04:14.506" v="4"/>
          <pc:sldLayoutMkLst>
            <pc:docMk/>
            <pc:sldMasterMk cId="3352390151" sldId="2147483685"/>
            <pc:sldLayoutMk cId="595815886" sldId="2147483679"/>
          </pc:sldLayoutMkLst>
        </pc:sldLayoutChg>
        <pc:sldLayoutChg chg="add del">
          <pc:chgData name="Sangita Deka" userId="27e95aecb107f1d4" providerId="Windows Live" clId="Web-{EC8AA0FF-93E9-45A1-80EB-7F2BDD83C72A}" dt="2024-06-17T16:04:14.506" v="4"/>
          <pc:sldLayoutMkLst>
            <pc:docMk/>
            <pc:sldMasterMk cId="3352390151" sldId="2147483685"/>
            <pc:sldLayoutMk cId="2858613470" sldId="2147483680"/>
          </pc:sldLayoutMkLst>
        </pc:sldLayoutChg>
        <pc:sldLayoutChg chg="add del">
          <pc:chgData name="Sangita Deka" userId="27e95aecb107f1d4" providerId="Windows Live" clId="Web-{EC8AA0FF-93E9-45A1-80EB-7F2BDD83C72A}" dt="2024-06-17T16:04:14.506" v="4"/>
          <pc:sldLayoutMkLst>
            <pc:docMk/>
            <pc:sldMasterMk cId="3352390151" sldId="2147483685"/>
            <pc:sldLayoutMk cId="1107633258" sldId="2147483681"/>
          </pc:sldLayoutMkLst>
        </pc:sldLayoutChg>
        <pc:sldLayoutChg chg="add del">
          <pc:chgData name="Sangita Deka" userId="27e95aecb107f1d4" providerId="Windows Live" clId="Web-{EC8AA0FF-93E9-45A1-80EB-7F2BDD83C72A}" dt="2024-06-17T16:04:14.506" v="4"/>
          <pc:sldLayoutMkLst>
            <pc:docMk/>
            <pc:sldMasterMk cId="3352390151" sldId="2147483685"/>
            <pc:sldLayoutMk cId="2858089591" sldId="2147483682"/>
          </pc:sldLayoutMkLst>
        </pc:sldLayoutChg>
        <pc:sldLayoutChg chg="add del">
          <pc:chgData name="Sangita Deka" userId="27e95aecb107f1d4" providerId="Windows Live" clId="Web-{EC8AA0FF-93E9-45A1-80EB-7F2BDD83C72A}" dt="2024-06-17T16:04:14.506" v="4"/>
          <pc:sldLayoutMkLst>
            <pc:docMk/>
            <pc:sldMasterMk cId="3352390151" sldId="2147483685"/>
            <pc:sldLayoutMk cId="3322884605" sldId="2147483683"/>
          </pc:sldLayoutMkLst>
        </pc:sldLayoutChg>
        <pc:sldLayoutChg chg="add del">
          <pc:chgData name="Sangita Deka" userId="27e95aecb107f1d4" providerId="Windows Live" clId="Web-{EC8AA0FF-93E9-45A1-80EB-7F2BDD83C72A}" dt="2024-06-17T16:04:14.506" v="4"/>
          <pc:sldLayoutMkLst>
            <pc:docMk/>
            <pc:sldMasterMk cId="3352390151" sldId="2147483685"/>
            <pc:sldLayoutMk cId="3293551227" sldId="2147483684"/>
          </pc:sldLayoutMkLst>
        </pc:sldLayoutChg>
      </pc:sldMasterChg>
      <pc:sldMasterChg chg="add del addSldLayout delSldLayout">
        <pc:chgData name="Sangita Deka" userId="27e95aecb107f1d4" providerId="Windows Live" clId="Web-{EC8AA0FF-93E9-45A1-80EB-7F2BDD83C72A}" dt="2024-06-17T16:06:15.479" v="9"/>
        <pc:sldMasterMkLst>
          <pc:docMk/>
          <pc:sldMasterMk cId="1113800824" sldId="2147483737"/>
        </pc:sldMasterMkLst>
        <pc:sldLayoutChg chg="add del">
          <pc:chgData name="Sangita Deka" userId="27e95aecb107f1d4" providerId="Windows Live" clId="Web-{EC8AA0FF-93E9-45A1-80EB-7F2BDD83C72A}" dt="2024-06-17T16:06:15.479" v="9"/>
          <pc:sldLayoutMkLst>
            <pc:docMk/>
            <pc:sldMasterMk cId="1113800824" sldId="2147483737"/>
            <pc:sldLayoutMk cId="1027359002" sldId="2147483726"/>
          </pc:sldLayoutMkLst>
        </pc:sldLayoutChg>
        <pc:sldLayoutChg chg="add del">
          <pc:chgData name="Sangita Deka" userId="27e95aecb107f1d4" providerId="Windows Live" clId="Web-{EC8AA0FF-93E9-45A1-80EB-7F2BDD83C72A}" dt="2024-06-17T16:06:15.479" v="9"/>
          <pc:sldLayoutMkLst>
            <pc:docMk/>
            <pc:sldMasterMk cId="1113800824" sldId="2147483737"/>
            <pc:sldLayoutMk cId="1076600750" sldId="2147483727"/>
          </pc:sldLayoutMkLst>
        </pc:sldLayoutChg>
        <pc:sldLayoutChg chg="add del">
          <pc:chgData name="Sangita Deka" userId="27e95aecb107f1d4" providerId="Windows Live" clId="Web-{EC8AA0FF-93E9-45A1-80EB-7F2BDD83C72A}" dt="2024-06-17T16:06:15.479" v="9"/>
          <pc:sldLayoutMkLst>
            <pc:docMk/>
            <pc:sldMasterMk cId="1113800824" sldId="2147483737"/>
            <pc:sldLayoutMk cId="4054239207" sldId="2147483728"/>
          </pc:sldLayoutMkLst>
        </pc:sldLayoutChg>
        <pc:sldLayoutChg chg="add del">
          <pc:chgData name="Sangita Deka" userId="27e95aecb107f1d4" providerId="Windows Live" clId="Web-{EC8AA0FF-93E9-45A1-80EB-7F2BDD83C72A}" dt="2024-06-17T16:06:15.479" v="9"/>
          <pc:sldLayoutMkLst>
            <pc:docMk/>
            <pc:sldMasterMk cId="1113800824" sldId="2147483737"/>
            <pc:sldLayoutMk cId="4009322133" sldId="2147483729"/>
          </pc:sldLayoutMkLst>
        </pc:sldLayoutChg>
        <pc:sldLayoutChg chg="add del">
          <pc:chgData name="Sangita Deka" userId="27e95aecb107f1d4" providerId="Windows Live" clId="Web-{EC8AA0FF-93E9-45A1-80EB-7F2BDD83C72A}" dt="2024-06-17T16:06:15.479" v="9"/>
          <pc:sldLayoutMkLst>
            <pc:docMk/>
            <pc:sldMasterMk cId="1113800824" sldId="2147483737"/>
            <pc:sldLayoutMk cId="3443678642" sldId="2147483730"/>
          </pc:sldLayoutMkLst>
        </pc:sldLayoutChg>
        <pc:sldLayoutChg chg="add del">
          <pc:chgData name="Sangita Deka" userId="27e95aecb107f1d4" providerId="Windows Live" clId="Web-{EC8AA0FF-93E9-45A1-80EB-7F2BDD83C72A}" dt="2024-06-17T16:06:15.479" v="9"/>
          <pc:sldLayoutMkLst>
            <pc:docMk/>
            <pc:sldMasterMk cId="1113800824" sldId="2147483737"/>
            <pc:sldLayoutMk cId="2584664941" sldId="2147483731"/>
          </pc:sldLayoutMkLst>
        </pc:sldLayoutChg>
        <pc:sldLayoutChg chg="add del">
          <pc:chgData name="Sangita Deka" userId="27e95aecb107f1d4" providerId="Windows Live" clId="Web-{EC8AA0FF-93E9-45A1-80EB-7F2BDD83C72A}" dt="2024-06-17T16:06:15.479" v="9"/>
          <pc:sldLayoutMkLst>
            <pc:docMk/>
            <pc:sldMasterMk cId="1113800824" sldId="2147483737"/>
            <pc:sldLayoutMk cId="4065192760" sldId="2147483732"/>
          </pc:sldLayoutMkLst>
        </pc:sldLayoutChg>
        <pc:sldLayoutChg chg="add del">
          <pc:chgData name="Sangita Deka" userId="27e95aecb107f1d4" providerId="Windows Live" clId="Web-{EC8AA0FF-93E9-45A1-80EB-7F2BDD83C72A}" dt="2024-06-17T16:06:15.479" v="9"/>
          <pc:sldLayoutMkLst>
            <pc:docMk/>
            <pc:sldMasterMk cId="1113800824" sldId="2147483737"/>
            <pc:sldLayoutMk cId="50039786" sldId="2147483733"/>
          </pc:sldLayoutMkLst>
        </pc:sldLayoutChg>
        <pc:sldLayoutChg chg="add del">
          <pc:chgData name="Sangita Deka" userId="27e95aecb107f1d4" providerId="Windows Live" clId="Web-{EC8AA0FF-93E9-45A1-80EB-7F2BDD83C72A}" dt="2024-06-17T16:06:15.479" v="9"/>
          <pc:sldLayoutMkLst>
            <pc:docMk/>
            <pc:sldMasterMk cId="1113800824" sldId="2147483737"/>
            <pc:sldLayoutMk cId="326670964" sldId="2147483734"/>
          </pc:sldLayoutMkLst>
        </pc:sldLayoutChg>
        <pc:sldLayoutChg chg="add del">
          <pc:chgData name="Sangita Deka" userId="27e95aecb107f1d4" providerId="Windows Live" clId="Web-{EC8AA0FF-93E9-45A1-80EB-7F2BDD83C72A}" dt="2024-06-17T16:06:15.479" v="9"/>
          <pc:sldLayoutMkLst>
            <pc:docMk/>
            <pc:sldMasterMk cId="1113800824" sldId="2147483737"/>
            <pc:sldLayoutMk cId="1823979264" sldId="2147483735"/>
          </pc:sldLayoutMkLst>
        </pc:sldLayoutChg>
        <pc:sldLayoutChg chg="add del">
          <pc:chgData name="Sangita Deka" userId="27e95aecb107f1d4" providerId="Windows Live" clId="Web-{EC8AA0FF-93E9-45A1-80EB-7F2BDD83C72A}" dt="2024-06-17T16:06:15.479" v="9"/>
          <pc:sldLayoutMkLst>
            <pc:docMk/>
            <pc:sldMasterMk cId="1113800824" sldId="2147483737"/>
            <pc:sldLayoutMk cId="217684025" sldId="2147483736"/>
          </pc:sldLayoutMkLst>
        </pc:sldLayoutChg>
      </pc:sldMasterChg>
      <pc:sldMasterChg chg="add del addSldLayout delSldLayout modSldLayout">
        <pc:chgData name="Sangita Deka" userId="27e95aecb107f1d4" providerId="Windows Live" clId="Web-{EC8AA0FF-93E9-45A1-80EB-7F2BDD83C72A}" dt="2024-06-17T16:06:46.996" v="10"/>
        <pc:sldMasterMkLst>
          <pc:docMk/>
          <pc:sldMasterMk cId="2704513207" sldId="2147483738"/>
        </pc:sldMasterMkLst>
        <pc:sldLayoutChg chg="add del mod replId">
          <pc:chgData name="Sangita Deka" userId="27e95aecb107f1d4" providerId="Windows Live" clId="Web-{EC8AA0FF-93E9-45A1-80EB-7F2BDD83C72A}" dt="2024-06-17T16:06:46.996" v="10"/>
          <pc:sldLayoutMkLst>
            <pc:docMk/>
            <pc:sldMasterMk cId="2704513207" sldId="2147483738"/>
            <pc:sldLayoutMk cId="1058801820" sldId="2147483739"/>
          </pc:sldLayoutMkLst>
        </pc:sldLayoutChg>
        <pc:sldLayoutChg chg="add del mod replId">
          <pc:chgData name="Sangita Deka" userId="27e95aecb107f1d4" providerId="Windows Live" clId="Web-{EC8AA0FF-93E9-45A1-80EB-7F2BDD83C72A}" dt="2024-06-17T16:06:46.996" v="10"/>
          <pc:sldLayoutMkLst>
            <pc:docMk/>
            <pc:sldMasterMk cId="2704513207" sldId="2147483738"/>
            <pc:sldLayoutMk cId="459274377" sldId="2147483740"/>
          </pc:sldLayoutMkLst>
        </pc:sldLayoutChg>
        <pc:sldLayoutChg chg="add del mod replId">
          <pc:chgData name="Sangita Deka" userId="27e95aecb107f1d4" providerId="Windows Live" clId="Web-{EC8AA0FF-93E9-45A1-80EB-7F2BDD83C72A}" dt="2024-06-17T16:06:46.996" v="10"/>
          <pc:sldLayoutMkLst>
            <pc:docMk/>
            <pc:sldMasterMk cId="2704513207" sldId="2147483738"/>
            <pc:sldLayoutMk cId="1933630030" sldId="2147483741"/>
          </pc:sldLayoutMkLst>
        </pc:sldLayoutChg>
        <pc:sldLayoutChg chg="add del mod replId">
          <pc:chgData name="Sangita Deka" userId="27e95aecb107f1d4" providerId="Windows Live" clId="Web-{EC8AA0FF-93E9-45A1-80EB-7F2BDD83C72A}" dt="2024-06-17T16:06:46.996" v="10"/>
          <pc:sldLayoutMkLst>
            <pc:docMk/>
            <pc:sldMasterMk cId="2704513207" sldId="2147483738"/>
            <pc:sldLayoutMk cId="1096883113" sldId="2147483742"/>
          </pc:sldLayoutMkLst>
        </pc:sldLayoutChg>
        <pc:sldLayoutChg chg="add del mod replId">
          <pc:chgData name="Sangita Deka" userId="27e95aecb107f1d4" providerId="Windows Live" clId="Web-{EC8AA0FF-93E9-45A1-80EB-7F2BDD83C72A}" dt="2024-06-17T16:06:46.996" v="10"/>
          <pc:sldLayoutMkLst>
            <pc:docMk/>
            <pc:sldMasterMk cId="2704513207" sldId="2147483738"/>
            <pc:sldLayoutMk cId="850574617" sldId="2147483743"/>
          </pc:sldLayoutMkLst>
        </pc:sldLayoutChg>
        <pc:sldLayoutChg chg="add del mod replId">
          <pc:chgData name="Sangita Deka" userId="27e95aecb107f1d4" providerId="Windows Live" clId="Web-{EC8AA0FF-93E9-45A1-80EB-7F2BDD83C72A}" dt="2024-06-17T16:06:46.996" v="10"/>
          <pc:sldLayoutMkLst>
            <pc:docMk/>
            <pc:sldMasterMk cId="2704513207" sldId="2147483738"/>
            <pc:sldLayoutMk cId="2399519224" sldId="2147483744"/>
          </pc:sldLayoutMkLst>
        </pc:sldLayoutChg>
        <pc:sldLayoutChg chg="add del mod replId">
          <pc:chgData name="Sangita Deka" userId="27e95aecb107f1d4" providerId="Windows Live" clId="Web-{EC8AA0FF-93E9-45A1-80EB-7F2BDD83C72A}" dt="2024-06-17T16:06:46.996" v="10"/>
          <pc:sldLayoutMkLst>
            <pc:docMk/>
            <pc:sldMasterMk cId="2704513207" sldId="2147483738"/>
            <pc:sldLayoutMk cId="726824508" sldId="2147483745"/>
          </pc:sldLayoutMkLst>
        </pc:sldLayoutChg>
        <pc:sldLayoutChg chg="add del mod replId">
          <pc:chgData name="Sangita Deka" userId="27e95aecb107f1d4" providerId="Windows Live" clId="Web-{EC8AA0FF-93E9-45A1-80EB-7F2BDD83C72A}" dt="2024-06-17T16:06:46.996" v="10"/>
          <pc:sldLayoutMkLst>
            <pc:docMk/>
            <pc:sldMasterMk cId="2704513207" sldId="2147483738"/>
            <pc:sldLayoutMk cId="3504343620" sldId="2147483746"/>
          </pc:sldLayoutMkLst>
        </pc:sldLayoutChg>
        <pc:sldLayoutChg chg="add del mod replId">
          <pc:chgData name="Sangita Deka" userId="27e95aecb107f1d4" providerId="Windows Live" clId="Web-{EC8AA0FF-93E9-45A1-80EB-7F2BDD83C72A}" dt="2024-06-17T16:06:46.996" v="10"/>
          <pc:sldLayoutMkLst>
            <pc:docMk/>
            <pc:sldMasterMk cId="2704513207" sldId="2147483738"/>
            <pc:sldLayoutMk cId="2770066581" sldId="2147483747"/>
          </pc:sldLayoutMkLst>
        </pc:sldLayoutChg>
        <pc:sldLayoutChg chg="add del mod replId">
          <pc:chgData name="Sangita Deka" userId="27e95aecb107f1d4" providerId="Windows Live" clId="Web-{EC8AA0FF-93E9-45A1-80EB-7F2BDD83C72A}" dt="2024-06-17T16:06:46.996" v="10"/>
          <pc:sldLayoutMkLst>
            <pc:docMk/>
            <pc:sldMasterMk cId="2704513207" sldId="2147483738"/>
            <pc:sldLayoutMk cId="3916724028" sldId="2147483748"/>
          </pc:sldLayoutMkLst>
        </pc:sldLayoutChg>
        <pc:sldLayoutChg chg="add del mod replId">
          <pc:chgData name="Sangita Deka" userId="27e95aecb107f1d4" providerId="Windows Live" clId="Web-{EC8AA0FF-93E9-45A1-80EB-7F2BDD83C72A}" dt="2024-06-17T16:06:46.996" v="10"/>
          <pc:sldLayoutMkLst>
            <pc:docMk/>
            <pc:sldMasterMk cId="2704513207" sldId="2147483738"/>
            <pc:sldLayoutMk cId="3703739558" sldId="2147483749"/>
          </pc:sldLayoutMkLst>
        </pc:sldLayoutChg>
      </pc:sldMasterChg>
      <pc:sldMasterChg chg="add del addSldLayout delSldLayout modSldLayout">
        <pc:chgData name="Sangita Deka" userId="27e95aecb107f1d4" providerId="Windows Live" clId="Web-{EC8AA0FF-93E9-45A1-80EB-7F2BDD83C72A}" dt="2024-06-17T16:06:54.668" v="11"/>
        <pc:sldMasterMkLst>
          <pc:docMk/>
          <pc:sldMasterMk cId="1807632380" sldId="2147483750"/>
        </pc:sldMasterMkLst>
        <pc:sldLayoutChg chg="add del mod replId">
          <pc:chgData name="Sangita Deka" userId="27e95aecb107f1d4" providerId="Windows Live" clId="Web-{EC8AA0FF-93E9-45A1-80EB-7F2BDD83C72A}" dt="2024-06-17T16:06:54.668" v="11"/>
          <pc:sldLayoutMkLst>
            <pc:docMk/>
            <pc:sldMasterMk cId="1807632380" sldId="2147483750"/>
            <pc:sldLayoutMk cId="3287211547" sldId="2147483751"/>
          </pc:sldLayoutMkLst>
        </pc:sldLayoutChg>
        <pc:sldLayoutChg chg="add del mod replId">
          <pc:chgData name="Sangita Deka" userId="27e95aecb107f1d4" providerId="Windows Live" clId="Web-{EC8AA0FF-93E9-45A1-80EB-7F2BDD83C72A}" dt="2024-06-17T16:06:54.668" v="11"/>
          <pc:sldLayoutMkLst>
            <pc:docMk/>
            <pc:sldMasterMk cId="1807632380" sldId="2147483750"/>
            <pc:sldLayoutMk cId="55860833" sldId="2147483752"/>
          </pc:sldLayoutMkLst>
        </pc:sldLayoutChg>
        <pc:sldLayoutChg chg="add del mod replId">
          <pc:chgData name="Sangita Deka" userId="27e95aecb107f1d4" providerId="Windows Live" clId="Web-{EC8AA0FF-93E9-45A1-80EB-7F2BDD83C72A}" dt="2024-06-17T16:06:54.668" v="11"/>
          <pc:sldLayoutMkLst>
            <pc:docMk/>
            <pc:sldMasterMk cId="1807632380" sldId="2147483750"/>
            <pc:sldLayoutMk cId="3640491656" sldId="2147483753"/>
          </pc:sldLayoutMkLst>
        </pc:sldLayoutChg>
        <pc:sldLayoutChg chg="add del mod replId">
          <pc:chgData name="Sangita Deka" userId="27e95aecb107f1d4" providerId="Windows Live" clId="Web-{EC8AA0FF-93E9-45A1-80EB-7F2BDD83C72A}" dt="2024-06-17T16:06:54.668" v="11"/>
          <pc:sldLayoutMkLst>
            <pc:docMk/>
            <pc:sldMasterMk cId="1807632380" sldId="2147483750"/>
            <pc:sldLayoutMk cId="3596791235" sldId="2147483754"/>
          </pc:sldLayoutMkLst>
        </pc:sldLayoutChg>
        <pc:sldLayoutChg chg="add del mod replId">
          <pc:chgData name="Sangita Deka" userId="27e95aecb107f1d4" providerId="Windows Live" clId="Web-{EC8AA0FF-93E9-45A1-80EB-7F2BDD83C72A}" dt="2024-06-17T16:06:54.668" v="11"/>
          <pc:sldLayoutMkLst>
            <pc:docMk/>
            <pc:sldMasterMk cId="1807632380" sldId="2147483750"/>
            <pc:sldLayoutMk cId="2582996645" sldId="2147483755"/>
          </pc:sldLayoutMkLst>
        </pc:sldLayoutChg>
        <pc:sldLayoutChg chg="add del mod replId">
          <pc:chgData name="Sangita Deka" userId="27e95aecb107f1d4" providerId="Windows Live" clId="Web-{EC8AA0FF-93E9-45A1-80EB-7F2BDD83C72A}" dt="2024-06-17T16:06:54.668" v="11"/>
          <pc:sldLayoutMkLst>
            <pc:docMk/>
            <pc:sldMasterMk cId="1807632380" sldId="2147483750"/>
            <pc:sldLayoutMk cId="320962016" sldId="2147483756"/>
          </pc:sldLayoutMkLst>
        </pc:sldLayoutChg>
        <pc:sldLayoutChg chg="add del mod replId">
          <pc:chgData name="Sangita Deka" userId="27e95aecb107f1d4" providerId="Windows Live" clId="Web-{EC8AA0FF-93E9-45A1-80EB-7F2BDD83C72A}" dt="2024-06-17T16:06:54.668" v="11"/>
          <pc:sldLayoutMkLst>
            <pc:docMk/>
            <pc:sldMasterMk cId="1807632380" sldId="2147483750"/>
            <pc:sldLayoutMk cId="1273390463" sldId="2147483757"/>
          </pc:sldLayoutMkLst>
        </pc:sldLayoutChg>
        <pc:sldLayoutChg chg="add del mod replId">
          <pc:chgData name="Sangita Deka" userId="27e95aecb107f1d4" providerId="Windows Live" clId="Web-{EC8AA0FF-93E9-45A1-80EB-7F2BDD83C72A}" dt="2024-06-17T16:06:54.668" v="11"/>
          <pc:sldLayoutMkLst>
            <pc:docMk/>
            <pc:sldMasterMk cId="1807632380" sldId="2147483750"/>
            <pc:sldLayoutMk cId="1690067821" sldId="2147483758"/>
          </pc:sldLayoutMkLst>
        </pc:sldLayoutChg>
        <pc:sldLayoutChg chg="add del mod replId">
          <pc:chgData name="Sangita Deka" userId="27e95aecb107f1d4" providerId="Windows Live" clId="Web-{EC8AA0FF-93E9-45A1-80EB-7F2BDD83C72A}" dt="2024-06-17T16:06:54.668" v="11"/>
          <pc:sldLayoutMkLst>
            <pc:docMk/>
            <pc:sldMasterMk cId="1807632380" sldId="2147483750"/>
            <pc:sldLayoutMk cId="3026919085" sldId="2147483759"/>
          </pc:sldLayoutMkLst>
        </pc:sldLayoutChg>
        <pc:sldLayoutChg chg="add del mod replId">
          <pc:chgData name="Sangita Deka" userId="27e95aecb107f1d4" providerId="Windows Live" clId="Web-{EC8AA0FF-93E9-45A1-80EB-7F2BDD83C72A}" dt="2024-06-17T16:06:54.668" v="11"/>
          <pc:sldLayoutMkLst>
            <pc:docMk/>
            <pc:sldMasterMk cId="1807632380" sldId="2147483750"/>
            <pc:sldLayoutMk cId="1662077361" sldId="2147483760"/>
          </pc:sldLayoutMkLst>
        </pc:sldLayoutChg>
        <pc:sldLayoutChg chg="add del mod replId">
          <pc:chgData name="Sangita Deka" userId="27e95aecb107f1d4" providerId="Windows Live" clId="Web-{EC8AA0FF-93E9-45A1-80EB-7F2BDD83C72A}" dt="2024-06-17T16:06:54.668" v="11"/>
          <pc:sldLayoutMkLst>
            <pc:docMk/>
            <pc:sldMasterMk cId="1807632380" sldId="2147483750"/>
            <pc:sldLayoutMk cId="3231070252" sldId="2147483761"/>
          </pc:sldLayoutMkLst>
        </pc:sldLayoutChg>
      </pc:sldMasterChg>
      <pc:sldMasterChg chg="add del addSldLayout delSldLayout modSldLayout">
        <pc:chgData name="Sangita Deka" userId="27e95aecb107f1d4" providerId="Windows Live" clId="Web-{EC8AA0FF-93E9-45A1-80EB-7F2BDD83C72A}" dt="2024-06-17T16:07:01.481" v="12"/>
        <pc:sldMasterMkLst>
          <pc:docMk/>
          <pc:sldMasterMk cId="1646629503" sldId="2147483762"/>
        </pc:sldMasterMkLst>
        <pc:sldLayoutChg chg="add del mod replId">
          <pc:chgData name="Sangita Deka" userId="27e95aecb107f1d4" providerId="Windows Live" clId="Web-{EC8AA0FF-93E9-45A1-80EB-7F2BDD83C72A}" dt="2024-06-17T16:07:01.481" v="12"/>
          <pc:sldLayoutMkLst>
            <pc:docMk/>
            <pc:sldMasterMk cId="1646629503" sldId="2147483762"/>
            <pc:sldLayoutMk cId="2726063843" sldId="2147483763"/>
          </pc:sldLayoutMkLst>
        </pc:sldLayoutChg>
        <pc:sldLayoutChg chg="add del mod replId">
          <pc:chgData name="Sangita Deka" userId="27e95aecb107f1d4" providerId="Windows Live" clId="Web-{EC8AA0FF-93E9-45A1-80EB-7F2BDD83C72A}" dt="2024-06-17T16:07:01.481" v="12"/>
          <pc:sldLayoutMkLst>
            <pc:docMk/>
            <pc:sldMasterMk cId="1646629503" sldId="2147483762"/>
            <pc:sldLayoutMk cId="3457458569" sldId="2147483764"/>
          </pc:sldLayoutMkLst>
        </pc:sldLayoutChg>
        <pc:sldLayoutChg chg="add del mod replId">
          <pc:chgData name="Sangita Deka" userId="27e95aecb107f1d4" providerId="Windows Live" clId="Web-{EC8AA0FF-93E9-45A1-80EB-7F2BDD83C72A}" dt="2024-06-17T16:07:01.481" v="12"/>
          <pc:sldLayoutMkLst>
            <pc:docMk/>
            <pc:sldMasterMk cId="1646629503" sldId="2147483762"/>
            <pc:sldLayoutMk cId="3742518776" sldId="2147483765"/>
          </pc:sldLayoutMkLst>
        </pc:sldLayoutChg>
        <pc:sldLayoutChg chg="add del mod replId">
          <pc:chgData name="Sangita Deka" userId="27e95aecb107f1d4" providerId="Windows Live" clId="Web-{EC8AA0FF-93E9-45A1-80EB-7F2BDD83C72A}" dt="2024-06-17T16:07:01.481" v="12"/>
          <pc:sldLayoutMkLst>
            <pc:docMk/>
            <pc:sldMasterMk cId="1646629503" sldId="2147483762"/>
            <pc:sldLayoutMk cId="240042432" sldId="2147483766"/>
          </pc:sldLayoutMkLst>
        </pc:sldLayoutChg>
        <pc:sldLayoutChg chg="add del mod replId">
          <pc:chgData name="Sangita Deka" userId="27e95aecb107f1d4" providerId="Windows Live" clId="Web-{EC8AA0FF-93E9-45A1-80EB-7F2BDD83C72A}" dt="2024-06-17T16:07:01.481" v="12"/>
          <pc:sldLayoutMkLst>
            <pc:docMk/>
            <pc:sldMasterMk cId="1646629503" sldId="2147483762"/>
            <pc:sldLayoutMk cId="3852903169" sldId="2147483767"/>
          </pc:sldLayoutMkLst>
        </pc:sldLayoutChg>
        <pc:sldLayoutChg chg="add del mod replId">
          <pc:chgData name="Sangita Deka" userId="27e95aecb107f1d4" providerId="Windows Live" clId="Web-{EC8AA0FF-93E9-45A1-80EB-7F2BDD83C72A}" dt="2024-06-17T16:07:01.481" v="12"/>
          <pc:sldLayoutMkLst>
            <pc:docMk/>
            <pc:sldMasterMk cId="1646629503" sldId="2147483762"/>
            <pc:sldLayoutMk cId="907329875" sldId="2147483768"/>
          </pc:sldLayoutMkLst>
        </pc:sldLayoutChg>
        <pc:sldLayoutChg chg="add del mod replId">
          <pc:chgData name="Sangita Deka" userId="27e95aecb107f1d4" providerId="Windows Live" clId="Web-{EC8AA0FF-93E9-45A1-80EB-7F2BDD83C72A}" dt="2024-06-17T16:07:01.481" v="12"/>
          <pc:sldLayoutMkLst>
            <pc:docMk/>
            <pc:sldMasterMk cId="1646629503" sldId="2147483762"/>
            <pc:sldLayoutMk cId="821476323" sldId="2147483769"/>
          </pc:sldLayoutMkLst>
        </pc:sldLayoutChg>
        <pc:sldLayoutChg chg="add del mod replId">
          <pc:chgData name="Sangita Deka" userId="27e95aecb107f1d4" providerId="Windows Live" clId="Web-{EC8AA0FF-93E9-45A1-80EB-7F2BDD83C72A}" dt="2024-06-17T16:07:01.481" v="12"/>
          <pc:sldLayoutMkLst>
            <pc:docMk/>
            <pc:sldMasterMk cId="1646629503" sldId="2147483762"/>
            <pc:sldLayoutMk cId="2772188901" sldId="2147483770"/>
          </pc:sldLayoutMkLst>
        </pc:sldLayoutChg>
        <pc:sldLayoutChg chg="add del mod replId">
          <pc:chgData name="Sangita Deka" userId="27e95aecb107f1d4" providerId="Windows Live" clId="Web-{EC8AA0FF-93E9-45A1-80EB-7F2BDD83C72A}" dt="2024-06-17T16:07:01.481" v="12"/>
          <pc:sldLayoutMkLst>
            <pc:docMk/>
            <pc:sldMasterMk cId="1646629503" sldId="2147483762"/>
            <pc:sldLayoutMk cId="3228969672" sldId="2147483771"/>
          </pc:sldLayoutMkLst>
        </pc:sldLayoutChg>
        <pc:sldLayoutChg chg="add del mod replId">
          <pc:chgData name="Sangita Deka" userId="27e95aecb107f1d4" providerId="Windows Live" clId="Web-{EC8AA0FF-93E9-45A1-80EB-7F2BDD83C72A}" dt="2024-06-17T16:07:01.481" v="12"/>
          <pc:sldLayoutMkLst>
            <pc:docMk/>
            <pc:sldMasterMk cId="1646629503" sldId="2147483762"/>
            <pc:sldLayoutMk cId="2766012644" sldId="2147483772"/>
          </pc:sldLayoutMkLst>
        </pc:sldLayoutChg>
        <pc:sldLayoutChg chg="add del mod replId">
          <pc:chgData name="Sangita Deka" userId="27e95aecb107f1d4" providerId="Windows Live" clId="Web-{EC8AA0FF-93E9-45A1-80EB-7F2BDD83C72A}" dt="2024-06-17T16:07:01.481" v="12"/>
          <pc:sldLayoutMkLst>
            <pc:docMk/>
            <pc:sldMasterMk cId="1646629503" sldId="2147483762"/>
            <pc:sldLayoutMk cId="2343878396" sldId="2147483773"/>
          </pc:sldLayoutMkLst>
        </pc:sldLayoutChg>
      </pc:sldMasterChg>
      <pc:sldMasterChg chg="add del addSldLayout delSldLayout modSldLayout">
        <pc:chgData name="Sangita Deka" userId="27e95aecb107f1d4" providerId="Windows Live" clId="Web-{EC8AA0FF-93E9-45A1-80EB-7F2BDD83C72A}" dt="2024-06-17T16:07:06.872" v="13"/>
        <pc:sldMasterMkLst>
          <pc:docMk/>
          <pc:sldMasterMk cId="1958482443" sldId="2147483774"/>
        </pc:sldMasterMkLst>
        <pc:sldLayoutChg chg="add del mod replId">
          <pc:chgData name="Sangita Deka" userId="27e95aecb107f1d4" providerId="Windows Live" clId="Web-{EC8AA0FF-93E9-45A1-80EB-7F2BDD83C72A}" dt="2024-06-17T16:07:06.872" v="13"/>
          <pc:sldLayoutMkLst>
            <pc:docMk/>
            <pc:sldMasterMk cId="1958482443" sldId="2147483774"/>
            <pc:sldLayoutMk cId="1959584195" sldId="2147483775"/>
          </pc:sldLayoutMkLst>
        </pc:sldLayoutChg>
        <pc:sldLayoutChg chg="add del mod replId">
          <pc:chgData name="Sangita Deka" userId="27e95aecb107f1d4" providerId="Windows Live" clId="Web-{EC8AA0FF-93E9-45A1-80EB-7F2BDD83C72A}" dt="2024-06-17T16:07:06.872" v="13"/>
          <pc:sldLayoutMkLst>
            <pc:docMk/>
            <pc:sldMasterMk cId="1958482443" sldId="2147483774"/>
            <pc:sldLayoutMk cId="4253065758" sldId="2147483776"/>
          </pc:sldLayoutMkLst>
        </pc:sldLayoutChg>
        <pc:sldLayoutChg chg="add del mod replId">
          <pc:chgData name="Sangita Deka" userId="27e95aecb107f1d4" providerId="Windows Live" clId="Web-{EC8AA0FF-93E9-45A1-80EB-7F2BDD83C72A}" dt="2024-06-17T16:07:06.872" v="13"/>
          <pc:sldLayoutMkLst>
            <pc:docMk/>
            <pc:sldMasterMk cId="1958482443" sldId="2147483774"/>
            <pc:sldLayoutMk cId="342410629" sldId="2147483777"/>
          </pc:sldLayoutMkLst>
        </pc:sldLayoutChg>
        <pc:sldLayoutChg chg="add del mod replId">
          <pc:chgData name="Sangita Deka" userId="27e95aecb107f1d4" providerId="Windows Live" clId="Web-{EC8AA0FF-93E9-45A1-80EB-7F2BDD83C72A}" dt="2024-06-17T16:07:06.872" v="13"/>
          <pc:sldLayoutMkLst>
            <pc:docMk/>
            <pc:sldMasterMk cId="1958482443" sldId="2147483774"/>
            <pc:sldLayoutMk cId="202136158" sldId="2147483778"/>
          </pc:sldLayoutMkLst>
        </pc:sldLayoutChg>
        <pc:sldLayoutChg chg="add del mod replId">
          <pc:chgData name="Sangita Deka" userId="27e95aecb107f1d4" providerId="Windows Live" clId="Web-{EC8AA0FF-93E9-45A1-80EB-7F2BDD83C72A}" dt="2024-06-17T16:07:06.872" v="13"/>
          <pc:sldLayoutMkLst>
            <pc:docMk/>
            <pc:sldMasterMk cId="1958482443" sldId="2147483774"/>
            <pc:sldLayoutMk cId="357139722" sldId="2147483779"/>
          </pc:sldLayoutMkLst>
        </pc:sldLayoutChg>
        <pc:sldLayoutChg chg="add del mod replId">
          <pc:chgData name="Sangita Deka" userId="27e95aecb107f1d4" providerId="Windows Live" clId="Web-{EC8AA0FF-93E9-45A1-80EB-7F2BDD83C72A}" dt="2024-06-17T16:07:06.872" v="13"/>
          <pc:sldLayoutMkLst>
            <pc:docMk/>
            <pc:sldMasterMk cId="1958482443" sldId="2147483774"/>
            <pc:sldLayoutMk cId="2875239340" sldId="2147483780"/>
          </pc:sldLayoutMkLst>
        </pc:sldLayoutChg>
        <pc:sldLayoutChg chg="add del mod replId">
          <pc:chgData name="Sangita Deka" userId="27e95aecb107f1d4" providerId="Windows Live" clId="Web-{EC8AA0FF-93E9-45A1-80EB-7F2BDD83C72A}" dt="2024-06-17T16:07:06.872" v="13"/>
          <pc:sldLayoutMkLst>
            <pc:docMk/>
            <pc:sldMasterMk cId="1958482443" sldId="2147483774"/>
            <pc:sldLayoutMk cId="3671577276" sldId="2147483781"/>
          </pc:sldLayoutMkLst>
        </pc:sldLayoutChg>
        <pc:sldLayoutChg chg="add del mod replId">
          <pc:chgData name="Sangita Deka" userId="27e95aecb107f1d4" providerId="Windows Live" clId="Web-{EC8AA0FF-93E9-45A1-80EB-7F2BDD83C72A}" dt="2024-06-17T16:07:06.872" v="13"/>
          <pc:sldLayoutMkLst>
            <pc:docMk/>
            <pc:sldMasterMk cId="1958482443" sldId="2147483774"/>
            <pc:sldLayoutMk cId="597124098" sldId="2147483782"/>
          </pc:sldLayoutMkLst>
        </pc:sldLayoutChg>
        <pc:sldLayoutChg chg="add del mod replId">
          <pc:chgData name="Sangita Deka" userId="27e95aecb107f1d4" providerId="Windows Live" clId="Web-{EC8AA0FF-93E9-45A1-80EB-7F2BDD83C72A}" dt="2024-06-17T16:07:06.872" v="13"/>
          <pc:sldLayoutMkLst>
            <pc:docMk/>
            <pc:sldMasterMk cId="1958482443" sldId="2147483774"/>
            <pc:sldLayoutMk cId="2201584963" sldId="2147483783"/>
          </pc:sldLayoutMkLst>
        </pc:sldLayoutChg>
        <pc:sldLayoutChg chg="add del mod replId">
          <pc:chgData name="Sangita Deka" userId="27e95aecb107f1d4" providerId="Windows Live" clId="Web-{EC8AA0FF-93E9-45A1-80EB-7F2BDD83C72A}" dt="2024-06-17T16:07:06.872" v="13"/>
          <pc:sldLayoutMkLst>
            <pc:docMk/>
            <pc:sldMasterMk cId="1958482443" sldId="2147483774"/>
            <pc:sldLayoutMk cId="1754821525" sldId="2147483784"/>
          </pc:sldLayoutMkLst>
        </pc:sldLayoutChg>
        <pc:sldLayoutChg chg="add del mod replId">
          <pc:chgData name="Sangita Deka" userId="27e95aecb107f1d4" providerId="Windows Live" clId="Web-{EC8AA0FF-93E9-45A1-80EB-7F2BDD83C72A}" dt="2024-06-17T16:07:06.872" v="13"/>
          <pc:sldLayoutMkLst>
            <pc:docMk/>
            <pc:sldMasterMk cId="1958482443" sldId="2147483774"/>
            <pc:sldLayoutMk cId="2538402646" sldId="2147483785"/>
          </pc:sldLayoutMkLst>
        </pc:sldLayoutChg>
      </pc:sldMasterChg>
      <pc:sldMasterChg chg="add del addSldLayout delSldLayout modSldLayout">
        <pc:chgData name="Sangita Deka" userId="27e95aecb107f1d4" providerId="Windows Live" clId="Web-{EC8AA0FF-93E9-45A1-80EB-7F2BDD83C72A}" dt="2024-06-17T16:07:13.044" v="14"/>
        <pc:sldMasterMkLst>
          <pc:docMk/>
          <pc:sldMasterMk cId="3790430629" sldId="2147483786"/>
        </pc:sldMasterMkLst>
        <pc:sldLayoutChg chg="add del mod replId">
          <pc:chgData name="Sangita Deka" userId="27e95aecb107f1d4" providerId="Windows Live" clId="Web-{EC8AA0FF-93E9-45A1-80EB-7F2BDD83C72A}" dt="2024-06-17T16:07:13.044" v="14"/>
          <pc:sldLayoutMkLst>
            <pc:docMk/>
            <pc:sldMasterMk cId="3790430629" sldId="2147483786"/>
            <pc:sldLayoutMk cId="1166258684" sldId="2147483787"/>
          </pc:sldLayoutMkLst>
        </pc:sldLayoutChg>
        <pc:sldLayoutChg chg="add del mod replId">
          <pc:chgData name="Sangita Deka" userId="27e95aecb107f1d4" providerId="Windows Live" clId="Web-{EC8AA0FF-93E9-45A1-80EB-7F2BDD83C72A}" dt="2024-06-17T16:07:13.044" v="14"/>
          <pc:sldLayoutMkLst>
            <pc:docMk/>
            <pc:sldMasterMk cId="3790430629" sldId="2147483786"/>
            <pc:sldLayoutMk cId="414713755" sldId="2147483788"/>
          </pc:sldLayoutMkLst>
        </pc:sldLayoutChg>
        <pc:sldLayoutChg chg="add del mod replId">
          <pc:chgData name="Sangita Deka" userId="27e95aecb107f1d4" providerId="Windows Live" clId="Web-{EC8AA0FF-93E9-45A1-80EB-7F2BDD83C72A}" dt="2024-06-17T16:07:13.044" v="14"/>
          <pc:sldLayoutMkLst>
            <pc:docMk/>
            <pc:sldMasterMk cId="3790430629" sldId="2147483786"/>
            <pc:sldLayoutMk cId="950638046" sldId="2147483789"/>
          </pc:sldLayoutMkLst>
        </pc:sldLayoutChg>
        <pc:sldLayoutChg chg="add del mod replId">
          <pc:chgData name="Sangita Deka" userId="27e95aecb107f1d4" providerId="Windows Live" clId="Web-{EC8AA0FF-93E9-45A1-80EB-7F2BDD83C72A}" dt="2024-06-17T16:07:13.044" v="14"/>
          <pc:sldLayoutMkLst>
            <pc:docMk/>
            <pc:sldMasterMk cId="3790430629" sldId="2147483786"/>
            <pc:sldLayoutMk cId="2759292919" sldId="2147483790"/>
          </pc:sldLayoutMkLst>
        </pc:sldLayoutChg>
        <pc:sldLayoutChg chg="add del mod replId">
          <pc:chgData name="Sangita Deka" userId="27e95aecb107f1d4" providerId="Windows Live" clId="Web-{EC8AA0FF-93E9-45A1-80EB-7F2BDD83C72A}" dt="2024-06-17T16:07:13.044" v="14"/>
          <pc:sldLayoutMkLst>
            <pc:docMk/>
            <pc:sldMasterMk cId="3790430629" sldId="2147483786"/>
            <pc:sldLayoutMk cId="787870112" sldId="2147483791"/>
          </pc:sldLayoutMkLst>
        </pc:sldLayoutChg>
        <pc:sldLayoutChg chg="add del mod replId">
          <pc:chgData name="Sangita Deka" userId="27e95aecb107f1d4" providerId="Windows Live" clId="Web-{EC8AA0FF-93E9-45A1-80EB-7F2BDD83C72A}" dt="2024-06-17T16:07:13.044" v="14"/>
          <pc:sldLayoutMkLst>
            <pc:docMk/>
            <pc:sldMasterMk cId="3790430629" sldId="2147483786"/>
            <pc:sldLayoutMk cId="4100666432" sldId="2147483792"/>
          </pc:sldLayoutMkLst>
        </pc:sldLayoutChg>
        <pc:sldLayoutChg chg="add del mod replId">
          <pc:chgData name="Sangita Deka" userId="27e95aecb107f1d4" providerId="Windows Live" clId="Web-{EC8AA0FF-93E9-45A1-80EB-7F2BDD83C72A}" dt="2024-06-17T16:07:13.044" v="14"/>
          <pc:sldLayoutMkLst>
            <pc:docMk/>
            <pc:sldMasterMk cId="3790430629" sldId="2147483786"/>
            <pc:sldLayoutMk cId="1443087348" sldId="2147483793"/>
          </pc:sldLayoutMkLst>
        </pc:sldLayoutChg>
        <pc:sldLayoutChg chg="add del mod replId">
          <pc:chgData name="Sangita Deka" userId="27e95aecb107f1d4" providerId="Windows Live" clId="Web-{EC8AA0FF-93E9-45A1-80EB-7F2BDD83C72A}" dt="2024-06-17T16:07:13.044" v="14"/>
          <pc:sldLayoutMkLst>
            <pc:docMk/>
            <pc:sldMasterMk cId="3790430629" sldId="2147483786"/>
            <pc:sldLayoutMk cId="3864084082" sldId="2147483794"/>
          </pc:sldLayoutMkLst>
        </pc:sldLayoutChg>
        <pc:sldLayoutChg chg="add del mod replId">
          <pc:chgData name="Sangita Deka" userId="27e95aecb107f1d4" providerId="Windows Live" clId="Web-{EC8AA0FF-93E9-45A1-80EB-7F2BDD83C72A}" dt="2024-06-17T16:07:13.044" v="14"/>
          <pc:sldLayoutMkLst>
            <pc:docMk/>
            <pc:sldMasterMk cId="3790430629" sldId="2147483786"/>
            <pc:sldLayoutMk cId="2597322216" sldId="2147483795"/>
          </pc:sldLayoutMkLst>
        </pc:sldLayoutChg>
        <pc:sldLayoutChg chg="add del mod replId">
          <pc:chgData name="Sangita Deka" userId="27e95aecb107f1d4" providerId="Windows Live" clId="Web-{EC8AA0FF-93E9-45A1-80EB-7F2BDD83C72A}" dt="2024-06-17T16:07:13.044" v="14"/>
          <pc:sldLayoutMkLst>
            <pc:docMk/>
            <pc:sldMasterMk cId="3790430629" sldId="2147483786"/>
            <pc:sldLayoutMk cId="2898882645" sldId="2147483796"/>
          </pc:sldLayoutMkLst>
        </pc:sldLayoutChg>
        <pc:sldLayoutChg chg="add del mod replId">
          <pc:chgData name="Sangita Deka" userId="27e95aecb107f1d4" providerId="Windows Live" clId="Web-{EC8AA0FF-93E9-45A1-80EB-7F2BDD83C72A}" dt="2024-06-17T16:07:13.044" v="14"/>
          <pc:sldLayoutMkLst>
            <pc:docMk/>
            <pc:sldMasterMk cId="3790430629" sldId="2147483786"/>
            <pc:sldLayoutMk cId="2790652993" sldId="2147483797"/>
          </pc:sldLayoutMkLst>
        </pc:sldLayoutChg>
      </pc:sldMasterChg>
      <pc:sldMasterChg chg="add del addSldLayout delSldLayout modSldLayout">
        <pc:chgData name="Sangita Deka" userId="27e95aecb107f1d4" providerId="Windows Live" clId="Web-{EC8AA0FF-93E9-45A1-80EB-7F2BDD83C72A}" dt="2024-06-17T16:07:22.966" v="15"/>
        <pc:sldMasterMkLst>
          <pc:docMk/>
          <pc:sldMasterMk cId="762725253" sldId="2147483798"/>
        </pc:sldMasterMkLst>
        <pc:sldLayoutChg chg="add del mod replId">
          <pc:chgData name="Sangita Deka" userId="27e95aecb107f1d4" providerId="Windows Live" clId="Web-{EC8AA0FF-93E9-45A1-80EB-7F2BDD83C72A}" dt="2024-06-17T16:07:22.966" v="15"/>
          <pc:sldLayoutMkLst>
            <pc:docMk/>
            <pc:sldMasterMk cId="762725253" sldId="2147483798"/>
            <pc:sldLayoutMk cId="411555607" sldId="2147483799"/>
          </pc:sldLayoutMkLst>
        </pc:sldLayoutChg>
        <pc:sldLayoutChg chg="add del mod replId">
          <pc:chgData name="Sangita Deka" userId="27e95aecb107f1d4" providerId="Windows Live" clId="Web-{EC8AA0FF-93E9-45A1-80EB-7F2BDD83C72A}" dt="2024-06-17T16:07:22.966" v="15"/>
          <pc:sldLayoutMkLst>
            <pc:docMk/>
            <pc:sldMasterMk cId="762725253" sldId="2147483798"/>
            <pc:sldLayoutMk cId="396623931" sldId="2147483800"/>
          </pc:sldLayoutMkLst>
        </pc:sldLayoutChg>
        <pc:sldLayoutChg chg="add del mod replId">
          <pc:chgData name="Sangita Deka" userId="27e95aecb107f1d4" providerId="Windows Live" clId="Web-{EC8AA0FF-93E9-45A1-80EB-7F2BDD83C72A}" dt="2024-06-17T16:07:22.966" v="15"/>
          <pc:sldLayoutMkLst>
            <pc:docMk/>
            <pc:sldMasterMk cId="762725253" sldId="2147483798"/>
            <pc:sldLayoutMk cId="1540328108" sldId="2147483801"/>
          </pc:sldLayoutMkLst>
        </pc:sldLayoutChg>
        <pc:sldLayoutChg chg="add del mod replId">
          <pc:chgData name="Sangita Deka" userId="27e95aecb107f1d4" providerId="Windows Live" clId="Web-{EC8AA0FF-93E9-45A1-80EB-7F2BDD83C72A}" dt="2024-06-17T16:07:22.966" v="15"/>
          <pc:sldLayoutMkLst>
            <pc:docMk/>
            <pc:sldMasterMk cId="762725253" sldId="2147483798"/>
            <pc:sldLayoutMk cId="3633709770" sldId="2147483802"/>
          </pc:sldLayoutMkLst>
        </pc:sldLayoutChg>
        <pc:sldLayoutChg chg="add del mod replId">
          <pc:chgData name="Sangita Deka" userId="27e95aecb107f1d4" providerId="Windows Live" clId="Web-{EC8AA0FF-93E9-45A1-80EB-7F2BDD83C72A}" dt="2024-06-17T16:07:22.966" v="15"/>
          <pc:sldLayoutMkLst>
            <pc:docMk/>
            <pc:sldMasterMk cId="762725253" sldId="2147483798"/>
            <pc:sldLayoutMk cId="3508142147" sldId="2147483803"/>
          </pc:sldLayoutMkLst>
        </pc:sldLayoutChg>
        <pc:sldLayoutChg chg="add del mod replId">
          <pc:chgData name="Sangita Deka" userId="27e95aecb107f1d4" providerId="Windows Live" clId="Web-{EC8AA0FF-93E9-45A1-80EB-7F2BDD83C72A}" dt="2024-06-17T16:07:22.966" v="15"/>
          <pc:sldLayoutMkLst>
            <pc:docMk/>
            <pc:sldMasterMk cId="762725253" sldId="2147483798"/>
            <pc:sldLayoutMk cId="929180561" sldId="2147483804"/>
          </pc:sldLayoutMkLst>
        </pc:sldLayoutChg>
        <pc:sldLayoutChg chg="add del mod replId">
          <pc:chgData name="Sangita Deka" userId="27e95aecb107f1d4" providerId="Windows Live" clId="Web-{EC8AA0FF-93E9-45A1-80EB-7F2BDD83C72A}" dt="2024-06-17T16:07:22.966" v="15"/>
          <pc:sldLayoutMkLst>
            <pc:docMk/>
            <pc:sldMasterMk cId="762725253" sldId="2147483798"/>
            <pc:sldLayoutMk cId="2438898133" sldId="2147483805"/>
          </pc:sldLayoutMkLst>
        </pc:sldLayoutChg>
        <pc:sldLayoutChg chg="add del mod replId">
          <pc:chgData name="Sangita Deka" userId="27e95aecb107f1d4" providerId="Windows Live" clId="Web-{EC8AA0FF-93E9-45A1-80EB-7F2BDD83C72A}" dt="2024-06-17T16:07:22.966" v="15"/>
          <pc:sldLayoutMkLst>
            <pc:docMk/>
            <pc:sldMasterMk cId="762725253" sldId="2147483798"/>
            <pc:sldLayoutMk cId="1762862626" sldId="2147483806"/>
          </pc:sldLayoutMkLst>
        </pc:sldLayoutChg>
        <pc:sldLayoutChg chg="add del mod replId">
          <pc:chgData name="Sangita Deka" userId="27e95aecb107f1d4" providerId="Windows Live" clId="Web-{EC8AA0FF-93E9-45A1-80EB-7F2BDD83C72A}" dt="2024-06-17T16:07:22.966" v="15"/>
          <pc:sldLayoutMkLst>
            <pc:docMk/>
            <pc:sldMasterMk cId="762725253" sldId="2147483798"/>
            <pc:sldLayoutMk cId="3528505694" sldId="2147483807"/>
          </pc:sldLayoutMkLst>
        </pc:sldLayoutChg>
        <pc:sldLayoutChg chg="add del mod replId">
          <pc:chgData name="Sangita Deka" userId="27e95aecb107f1d4" providerId="Windows Live" clId="Web-{EC8AA0FF-93E9-45A1-80EB-7F2BDD83C72A}" dt="2024-06-17T16:07:22.966" v="15"/>
          <pc:sldLayoutMkLst>
            <pc:docMk/>
            <pc:sldMasterMk cId="762725253" sldId="2147483798"/>
            <pc:sldLayoutMk cId="64162058" sldId="2147483808"/>
          </pc:sldLayoutMkLst>
        </pc:sldLayoutChg>
        <pc:sldLayoutChg chg="add del mod replId">
          <pc:chgData name="Sangita Deka" userId="27e95aecb107f1d4" providerId="Windows Live" clId="Web-{EC8AA0FF-93E9-45A1-80EB-7F2BDD83C72A}" dt="2024-06-17T16:07:22.966" v="15"/>
          <pc:sldLayoutMkLst>
            <pc:docMk/>
            <pc:sldMasterMk cId="762725253" sldId="2147483798"/>
            <pc:sldLayoutMk cId="4125338174" sldId="2147483809"/>
          </pc:sldLayoutMkLst>
        </pc:sldLayoutChg>
      </pc:sldMasterChg>
      <pc:sldMasterChg chg="add del addSldLayout delSldLayout modSldLayout">
        <pc:chgData name="Sangita Deka" userId="27e95aecb107f1d4" providerId="Windows Live" clId="Web-{EC8AA0FF-93E9-45A1-80EB-7F2BDD83C72A}" dt="2024-06-17T16:14:56.982" v="64"/>
        <pc:sldMasterMkLst>
          <pc:docMk/>
          <pc:sldMasterMk cId="743424289" sldId="2147483810"/>
        </pc:sldMasterMkLst>
        <pc:sldLayoutChg chg="add del mod replId">
          <pc:chgData name="Sangita Deka" userId="27e95aecb107f1d4" providerId="Windows Live" clId="Web-{EC8AA0FF-93E9-45A1-80EB-7F2BDD83C72A}" dt="2024-06-17T16:14:56.982" v="64"/>
          <pc:sldLayoutMkLst>
            <pc:docMk/>
            <pc:sldMasterMk cId="743424289" sldId="2147483810"/>
            <pc:sldLayoutMk cId="405849034" sldId="2147483811"/>
          </pc:sldLayoutMkLst>
        </pc:sldLayoutChg>
        <pc:sldLayoutChg chg="add del mod replId">
          <pc:chgData name="Sangita Deka" userId="27e95aecb107f1d4" providerId="Windows Live" clId="Web-{EC8AA0FF-93E9-45A1-80EB-7F2BDD83C72A}" dt="2024-06-17T16:14:56.982" v="64"/>
          <pc:sldLayoutMkLst>
            <pc:docMk/>
            <pc:sldMasterMk cId="743424289" sldId="2147483810"/>
            <pc:sldLayoutMk cId="2203610729" sldId="2147483812"/>
          </pc:sldLayoutMkLst>
        </pc:sldLayoutChg>
        <pc:sldLayoutChg chg="add del mod replId">
          <pc:chgData name="Sangita Deka" userId="27e95aecb107f1d4" providerId="Windows Live" clId="Web-{EC8AA0FF-93E9-45A1-80EB-7F2BDD83C72A}" dt="2024-06-17T16:14:56.982" v="64"/>
          <pc:sldLayoutMkLst>
            <pc:docMk/>
            <pc:sldMasterMk cId="743424289" sldId="2147483810"/>
            <pc:sldLayoutMk cId="1897417174" sldId="2147483813"/>
          </pc:sldLayoutMkLst>
        </pc:sldLayoutChg>
        <pc:sldLayoutChg chg="add del mod replId">
          <pc:chgData name="Sangita Deka" userId="27e95aecb107f1d4" providerId="Windows Live" clId="Web-{EC8AA0FF-93E9-45A1-80EB-7F2BDD83C72A}" dt="2024-06-17T16:14:56.982" v="64"/>
          <pc:sldLayoutMkLst>
            <pc:docMk/>
            <pc:sldMasterMk cId="743424289" sldId="2147483810"/>
            <pc:sldLayoutMk cId="4252455602" sldId="2147483814"/>
          </pc:sldLayoutMkLst>
        </pc:sldLayoutChg>
        <pc:sldLayoutChg chg="add del mod replId">
          <pc:chgData name="Sangita Deka" userId="27e95aecb107f1d4" providerId="Windows Live" clId="Web-{EC8AA0FF-93E9-45A1-80EB-7F2BDD83C72A}" dt="2024-06-17T16:14:56.982" v="64"/>
          <pc:sldLayoutMkLst>
            <pc:docMk/>
            <pc:sldMasterMk cId="743424289" sldId="2147483810"/>
            <pc:sldLayoutMk cId="4264232774" sldId="2147483815"/>
          </pc:sldLayoutMkLst>
        </pc:sldLayoutChg>
        <pc:sldLayoutChg chg="add del mod replId">
          <pc:chgData name="Sangita Deka" userId="27e95aecb107f1d4" providerId="Windows Live" clId="Web-{EC8AA0FF-93E9-45A1-80EB-7F2BDD83C72A}" dt="2024-06-17T16:14:56.982" v="64"/>
          <pc:sldLayoutMkLst>
            <pc:docMk/>
            <pc:sldMasterMk cId="743424289" sldId="2147483810"/>
            <pc:sldLayoutMk cId="1918439078" sldId="2147483816"/>
          </pc:sldLayoutMkLst>
        </pc:sldLayoutChg>
        <pc:sldLayoutChg chg="add del mod replId">
          <pc:chgData name="Sangita Deka" userId="27e95aecb107f1d4" providerId="Windows Live" clId="Web-{EC8AA0FF-93E9-45A1-80EB-7F2BDD83C72A}" dt="2024-06-17T16:14:56.982" v="64"/>
          <pc:sldLayoutMkLst>
            <pc:docMk/>
            <pc:sldMasterMk cId="743424289" sldId="2147483810"/>
            <pc:sldLayoutMk cId="788762116" sldId="2147483817"/>
          </pc:sldLayoutMkLst>
        </pc:sldLayoutChg>
        <pc:sldLayoutChg chg="add del mod replId">
          <pc:chgData name="Sangita Deka" userId="27e95aecb107f1d4" providerId="Windows Live" clId="Web-{EC8AA0FF-93E9-45A1-80EB-7F2BDD83C72A}" dt="2024-06-17T16:14:56.982" v="64"/>
          <pc:sldLayoutMkLst>
            <pc:docMk/>
            <pc:sldMasterMk cId="743424289" sldId="2147483810"/>
            <pc:sldLayoutMk cId="3700948720" sldId="2147483818"/>
          </pc:sldLayoutMkLst>
        </pc:sldLayoutChg>
        <pc:sldLayoutChg chg="add del mod replId">
          <pc:chgData name="Sangita Deka" userId="27e95aecb107f1d4" providerId="Windows Live" clId="Web-{EC8AA0FF-93E9-45A1-80EB-7F2BDD83C72A}" dt="2024-06-17T16:14:56.982" v="64"/>
          <pc:sldLayoutMkLst>
            <pc:docMk/>
            <pc:sldMasterMk cId="743424289" sldId="2147483810"/>
            <pc:sldLayoutMk cId="1483865547" sldId="2147483819"/>
          </pc:sldLayoutMkLst>
        </pc:sldLayoutChg>
        <pc:sldLayoutChg chg="add del mod replId">
          <pc:chgData name="Sangita Deka" userId="27e95aecb107f1d4" providerId="Windows Live" clId="Web-{EC8AA0FF-93E9-45A1-80EB-7F2BDD83C72A}" dt="2024-06-17T16:14:56.982" v="64"/>
          <pc:sldLayoutMkLst>
            <pc:docMk/>
            <pc:sldMasterMk cId="743424289" sldId="2147483810"/>
            <pc:sldLayoutMk cId="1600923124" sldId="2147483820"/>
          </pc:sldLayoutMkLst>
        </pc:sldLayoutChg>
        <pc:sldLayoutChg chg="add del mod replId">
          <pc:chgData name="Sangita Deka" userId="27e95aecb107f1d4" providerId="Windows Live" clId="Web-{EC8AA0FF-93E9-45A1-80EB-7F2BDD83C72A}" dt="2024-06-17T16:14:56.982" v="64"/>
          <pc:sldLayoutMkLst>
            <pc:docMk/>
            <pc:sldMasterMk cId="743424289" sldId="2147483810"/>
            <pc:sldLayoutMk cId="1620806286" sldId="2147483821"/>
          </pc:sldLayoutMkLst>
        </pc:sldLayoutChg>
      </pc:sldMasterChg>
      <pc:sldMasterChg chg="add del addSldLayout delSldLayout modSldLayout">
        <pc:chgData name="Sangita Deka" userId="27e95aecb107f1d4" providerId="Windows Live" clId="Web-{EC8AA0FF-93E9-45A1-80EB-7F2BDD83C72A}" dt="2024-06-17T16:15:03.733" v="65"/>
        <pc:sldMasterMkLst>
          <pc:docMk/>
          <pc:sldMasterMk cId="2853947001" sldId="2147483822"/>
        </pc:sldMasterMkLst>
        <pc:sldLayoutChg chg="add del mod replId">
          <pc:chgData name="Sangita Deka" userId="27e95aecb107f1d4" providerId="Windows Live" clId="Web-{EC8AA0FF-93E9-45A1-80EB-7F2BDD83C72A}" dt="2024-06-17T16:15:03.733" v="65"/>
          <pc:sldLayoutMkLst>
            <pc:docMk/>
            <pc:sldMasterMk cId="2853947001" sldId="2147483822"/>
            <pc:sldLayoutMk cId="3400099895" sldId="2147483823"/>
          </pc:sldLayoutMkLst>
        </pc:sldLayoutChg>
        <pc:sldLayoutChg chg="add del mod replId">
          <pc:chgData name="Sangita Deka" userId="27e95aecb107f1d4" providerId="Windows Live" clId="Web-{EC8AA0FF-93E9-45A1-80EB-7F2BDD83C72A}" dt="2024-06-17T16:15:03.733" v="65"/>
          <pc:sldLayoutMkLst>
            <pc:docMk/>
            <pc:sldMasterMk cId="2853947001" sldId="2147483822"/>
            <pc:sldLayoutMk cId="4284458880" sldId="2147483824"/>
          </pc:sldLayoutMkLst>
        </pc:sldLayoutChg>
        <pc:sldLayoutChg chg="add del mod replId">
          <pc:chgData name="Sangita Deka" userId="27e95aecb107f1d4" providerId="Windows Live" clId="Web-{EC8AA0FF-93E9-45A1-80EB-7F2BDD83C72A}" dt="2024-06-17T16:15:03.733" v="65"/>
          <pc:sldLayoutMkLst>
            <pc:docMk/>
            <pc:sldMasterMk cId="2853947001" sldId="2147483822"/>
            <pc:sldLayoutMk cId="205273886" sldId="2147483825"/>
          </pc:sldLayoutMkLst>
        </pc:sldLayoutChg>
        <pc:sldLayoutChg chg="add del mod replId">
          <pc:chgData name="Sangita Deka" userId="27e95aecb107f1d4" providerId="Windows Live" clId="Web-{EC8AA0FF-93E9-45A1-80EB-7F2BDD83C72A}" dt="2024-06-17T16:15:03.733" v="65"/>
          <pc:sldLayoutMkLst>
            <pc:docMk/>
            <pc:sldMasterMk cId="2853947001" sldId="2147483822"/>
            <pc:sldLayoutMk cId="203362653" sldId="2147483826"/>
          </pc:sldLayoutMkLst>
        </pc:sldLayoutChg>
        <pc:sldLayoutChg chg="add del mod replId">
          <pc:chgData name="Sangita Deka" userId="27e95aecb107f1d4" providerId="Windows Live" clId="Web-{EC8AA0FF-93E9-45A1-80EB-7F2BDD83C72A}" dt="2024-06-17T16:15:03.733" v="65"/>
          <pc:sldLayoutMkLst>
            <pc:docMk/>
            <pc:sldMasterMk cId="2853947001" sldId="2147483822"/>
            <pc:sldLayoutMk cId="2728853841" sldId="2147483827"/>
          </pc:sldLayoutMkLst>
        </pc:sldLayoutChg>
        <pc:sldLayoutChg chg="add del mod replId">
          <pc:chgData name="Sangita Deka" userId="27e95aecb107f1d4" providerId="Windows Live" clId="Web-{EC8AA0FF-93E9-45A1-80EB-7F2BDD83C72A}" dt="2024-06-17T16:15:03.733" v="65"/>
          <pc:sldLayoutMkLst>
            <pc:docMk/>
            <pc:sldMasterMk cId="2853947001" sldId="2147483822"/>
            <pc:sldLayoutMk cId="1301033476" sldId="2147483828"/>
          </pc:sldLayoutMkLst>
        </pc:sldLayoutChg>
        <pc:sldLayoutChg chg="add del mod replId">
          <pc:chgData name="Sangita Deka" userId="27e95aecb107f1d4" providerId="Windows Live" clId="Web-{EC8AA0FF-93E9-45A1-80EB-7F2BDD83C72A}" dt="2024-06-17T16:15:03.733" v="65"/>
          <pc:sldLayoutMkLst>
            <pc:docMk/>
            <pc:sldMasterMk cId="2853947001" sldId="2147483822"/>
            <pc:sldLayoutMk cId="3015607768" sldId="2147483829"/>
          </pc:sldLayoutMkLst>
        </pc:sldLayoutChg>
        <pc:sldLayoutChg chg="add del mod replId">
          <pc:chgData name="Sangita Deka" userId="27e95aecb107f1d4" providerId="Windows Live" clId="Web-{EC8AA0FF-93E9-45A1-80EB-7F2BDD83C72A}" dt="2024-06-17T16:15:03.733" v="65"/>
          <pc:sldLayoutMkLst>
            <pc:docMk/>
            <pc:sldMasterMk cId="2853947001" sldId="2147483822"/>
            <pc:sldLayoutMk cId="2287254818" sldId="2147483830"/>
          </pc:sldLayoutMkLst>
        </pc:sldLayoutChg>
        <pc:sldLayoutChg chg="add del mod replId">
          <pc:chgData name="Sangita Deka" userId="27e95aecb107f1d4" providerId="Windows Live" clId="Web-{EC8AA0FF-93E9-45A1-80EB-7F2BDD83C72A}" dt="2024-06-17T16:15:03.733" v="65"/>
          <pc:sldLayoutMkLst>
            <pc:docMk/>
            <pc:sldMasterMk cId="2853947001" sldId="2147483822"/>
            <pc:sldLayoutMk cId="2370526802" sldId="2147483831"/>
          </pc:sldLayoutMkLst>
        </pc:sldLayoutChg>
        <pc:sldLayoutChg chg="add del mod replId">
          <pc:chgData name="Sangita Deka" userId="27e95aecb107f1d4" providerId="Windows Live" clId="Web-{EC8AA0FF-93E9-45A1-80EB-7F2BDD83C72A}" dt="2024-06-17T16:15:03.733" v="65"/>
          <pc:sldLayoutMkLst>
            <pc:docMk/>
            <pc:sldMasterMk cId="2853947001" sldId="2147483822"/>
            <pc:sldLayoutMk cId="1485827837" sldId="2147483832"/>
          </pc:sldLayoutMkLst>
        </pc:sldLayoutChg>
        <pc:sldLayoutChg chg="add del mod replId">
          <pc:chgData name="Sangita Deka" userId="27e95aecb107f1d4" providerId="Windows Live" clId="Web-{EC8AA0FF-93E9-45A1-80EB-7F2BDD83C72A}" dt="2024-06-17T16:15:03.733" v="65"/>
          <pc:sldLayoutMkLst>
            <pc:docMk/>
            <pc:sldMasterMk cId="2853947001" sldId="2147483822"/>
            <pc:sldLayoutMk cId="1409005310" sldId="2147483833"/>
          </pc:sldLayoutMkLst>
        </pc:sldLayoutChg>
      </pc:sldMasterChg>
      <pc:sldMasterChg chg="add del addSldLayout delSldLayout modSldLayout">
        <pc:chgData name="Sangita Deka" userId="27e95aecb107f1d4" providerId="Windows Live" clId="Web-{EC8AA0FF-93E9-45A1-80EB-7F2BDD83C72A}" dt="2024-06-17T16:15:22.577" v="66"/>
        <pc:sldMasterMkLst>
          <pc:docMk/>
          <pc:sldMasterMk cId="2349804834" sldId="2147483834"/>
        </pc:sldMasterMkLst>
        <pc:sldLayoutChg chg="add del mod replId">
          <pc:chgData name="Sangita Deka" userId="27e95aecb107f1d4" providerId="Windows Live" clId="Web-{EC8AA0FF-93E9-45A1-80EB-7F2BDD83C72A}" dt="2024-06-17T16:15:22.577" v="66"/>
          <pc:sldLayoutMkLst>
            <pc:docMk/>
            <pc:sldMasterMk cId="2349804834" sldId="2147483834"/>
            <pc:sldLayoutMk cId="2498922796" sldId="2147483835"/>
          </pc:sldLayoutMkLst>
        </pc:sldLayoutChg>
        <pc:sldLayoutChg chg="add del mod replId">
          <pc:chgData name="Sangita Deka" userId="27e95aecb107f1d4" providerId="Windows Live" clId="Web-{EC8AA0FF-93E9-45A1-80EB-7F2BDD83C72A}" dt="2024-06-17T16:15:22.577" v="66"/>
          <pc:sldLayoutMkLst>
            <pc:docMk/>
            <pc:sldMasterMk cId="2349804834" sldId="2147483834"/>
            <pc:sldLayoutMk cId="1935507828" sldId="2147483836"/>
          </pc:sldLayoutMkLst>
        </pc:sldLayoutChg>
        <pc:sldLayoutChg chg="add del mod replId">
          <pc:chgData name="Sangita Deka" userId="27e95aecb107f1d4" providerId="Windows Live" clId="Web-{EC8AA0FF-93E9-45A1-80EB-7F2BDD83C72A}" dt="2024-06-17T16:15:22.577" v="66"/>
          <pc:sldLayoutMkLst>
            <pc:docMk/>
            <pc:sldMasterMk cId="2349804834" sldId="2147483834"/>
            <pc:sldLayoutMk cId="2380151644" sldId="2147483837"/>
          </pc:sldLayoutMkLst>
        </pc:sldLayoutChg>
        <pc:sldLayoutChg chg="add del mod replId">
          <pc:chgData name="Sangita Deka" userId="27e95aecb107f1d4" providerId="Windows Live" clId="Web-{EC8AA0FF-93E9-45A1-80EB-7F2BDD83C72A}" dt="2024-06-17T16:15:22.577" v="66"/>
          <pc:sldLayoutMkLst>
            <pc:docMk/>
            <pc:sldMasterMk cId="2349804834" sldId="2147483834"/>
            <pc:sldLayoutMk cId="2643703649" sldId="2147483838"/>
          </pc:sldLayoutMkLst>
        </pc:sldLayoutChg>
        <pc:sldLayoutChg chg="add del mod replId">
          <pc:chgData name="Sangita Deka" userId="27e95aecb107f1d4" providerId="Windows Live" clId="Web-{EC8AA0FF-93E9-45A1-80EB-7F2BDD83C72A}" dt="2024-06-17T16:15:22.577" v="66"/>
          <pc:sldLayoutMkLst>
            <pc:docMk/>
            <pc:sldMasterMk cId="2349804834" sldId="2147483834"/>
            <pc:sldLayoutMk cId="4046363597" sldId="2147483839"/>
          </pc:sldLayoutMkLst>
        </pc:sldLayoutChg>
        <pc:sldLayoutChg chg="add del mod replId">
          <pc:chgData name="Sangita Deka" userId="27e95aecb107f1d4" providerId="Windows Live" clId="Web-{EC8AA0FF-93E9-45A1-80EB-7F2BDD83C72A}" dt="2024-06-17T16:15:22.577" v="66"/>
          <pc:sldLayoutMkLst>
            <pc:docMk/>
            <pc:sldMasterMk cId="2349804834" sldId="2147483834"/>
            <pc:sldLayoutMk cId="2415623811" sldId="2147483840"/>
          </pc:sldLayoutMkLst>
        </pc:sldLayoutChg>
        <pc:sldLayoutChg chg="add del mod replId">
          <pc:chgData name="Sangita Deka" userId="27e95aecb107f1d4" providerId="Windows Live" clId="Web-{EC8AA0FF-93E9-45A1-80EB-7F2BDD83C72A}" dt="2024-06-17T16:15:22.577" v="66"/>
          <pc:sldLayoutMkLst>
            <pc:docMk/>
            <pc:sldMasterMk cId="2349804834" sldId="2147483834"/>
            <pc:sldLayoutMk cId="529468479" sldId="2147483841"/>
          </pc:sldLayoutMkLst>
        </pc:sldLayoutChg>
        <pc:sldLayoutChg chg="add del mod replId">
          <pc:chgData name="Sangita Deka" userId="27e95aecb107f1d4" providerId="Windows Live" clId="Web-{EC8AA0FF-93E9-45A1-80EB-7F2BDD83C72A}" dt="2024-06-17T16:15:22.577" v="66"/>
          <pc:sldLayoutMkLst>
            <pc:docMk/>
            <pc:sldMasterMk cId="2349804834" sldId="2147483834"/>
            <pc:sldLayoutMk cId="1068017765" sldId="2147483842"/>
          </pc:sldLayoutMkLst>
        </pc:sldLayoutChg>
        <pc:sldLayoutChg chg="add del mod replId">
          <pc:chgData name="Sangita Deka" userId="27e95aecb107f1d4" providerId="Windows Live" clId="Web-{EC8AA0FF-93E9-45A1-80EB-7F2BDD83C72A}" dt="2024-06-17T16:15:22.577" v="66"/>
          <pc:sldLayoutMkLst>
            <pc:docMk/>
            <pc:sldMasterMk cId="2349804834" sldId="2147483834"/>
            <pc:sldLayoutMk cId="1044369323" sldId="2147483843"/>
          </pc:sldLayoutMkLst>
        </pc:sldLayoutChg>
        <pc:sldLayoutChg chg="add del mod replId">
          <pc:chgData name="Sangita Deka" userId="27e95aecb107f1d4" providerId="Windows Live" clId="Web-{EC8AA0FF-93E9-45A1-80EB-7F2BDD83C72A}" dt="2024-06-17T16:15:22.577" v="66"/>
          <pc:sldLayoutMkLst>
            <pc:docMk/>
            <pc:sldMasterMk cId="2349804834" sldId="2147483834"/>
            <pc:sldLayoutMk cId="4173929817" sldId="2147483844"/>
          </pc:sldLayoutMkLst>
        </pc:sldLayoutChg>
        <pc:sldLayoutChg chg="add del mod replId">
          <pc:chgData name="Sangita Deka" userId="27e95aecb107f1d4" providerId="Windows Live" clId="Web-{EC8AA0FF-93E9-45A1-80EB-7F2BDD83C72A}" dt="2024-06-17T16:15:22.577" v="66"/>
          <pc:sldLayoutMkLst>
            <pc:docMk/>
            <pc:sldMasterMk cId="2349804834" sldId="2147483834"/>
            <pc:sldLayoutMk cId="2412199074" sldId="2147483845"/>
          </pc:sldLayoutMkLst>
        </pc:sldLayoutChg>
      </pc:sldMasterChg>
      <pc:sldMasterChg chg="add del addSldLayout delSldLayout modSldLayout">
        <pc:chgData name="Sangita Deka" userId="27e95aecb107f1d4" providerId="Windows Live" clId="Web-{EC8AA0FF-93E9-45A1-80EB-7F2BDD83C72A}" dt="2024-06-17T16:15:35.390" v="67"/>
        <pc:sldMasterMkLst>
          <pc:docMk/>
          <pc:sldMasterMk cId="457290390" sldId="2147483846"/>
        </pc:sldMasterMkLst>
        <pc:sldLayoutChg chg="add del mod replId">
          <pc:chgData name="Sangita Deka" userId="27e95aecb107f1d4" providerId="Windows Live" clId="Web-{EC8AA0FF-93E9-45A1-80EB-7F2BDD83C72A}" dt="2024-06-17T16:15:35.390" v="67"/>
          <pc:sldLayoutMkLst>
            <pc:docMk/>
            <pc:sldMasterMk cId="457290390" sldId="2147483846"/>
            <pc:sldLayoutMk cId="3361350875" sldId="2147483847"/>
          </pc:sldLayoutMkLst>
        </pc:sldLayoutChg>
        <pc:sldLayoutChg chg="add del mod replId">
          <pc:chgData name="Sangita Deka" userId="27e95aecb107f1d4" providerId="Windows Live" clId="Web-{EC8AA0FF-93E9-45A1-80EB-7F2BDD83C72A}" dt="2024-06-17T16:15:35.390" v="67"/>
          <pc:sldLayoutMkLst>
            <pc:docMk/>
            <pc:sldMasterMk cId="457290390" sldId="2147483846"/>
            <pc:sldLayoutMk cId="2649019020" sldId="2147483848"/>
          </pc:sldLayoutMkLst>
        </pc:sldLayoutChg>
        <pc:sldLayoutChg chg="add del mod replId">
          <pc:chgData name="Sangita Deka" userId="27e95aecb107f1d4" providerId="Windows Live" clId="Web-{EC8AA0FF-93E9-45A1-80EB-7F2BDD83C72A}" dt="2024-06-17T16:15:35.390" v="67"/>
          <pc:sldLayoutMkLst>
            <pc:docMk/>
            <pc:sldMasterMk cId="457290390" sldId="2147483846"/>
            <pc:sldLayoutMk cId="3128357659" sldId="2147483849"/>
          </pc:sldLayoutMkLst>
        </pc:sldLayoutChg>
        <pc:sldLayoutChg chg="add del mod replId">
          <pc:chgData name="Sangita Deka" userId="27e95aecb107f1d4" providerId="Windows Live" clId="Web-{EC8AA0FF-93E9-45A1-80EB-7F2BDD83C72A}" dt="2024-06-17T16:15:35.390" v="67"/>
          <pc:sldLayoutMkLst>
            <pc:docMk/>
            <pc:sldMasterMk cId="457290390" sldId="2147483846"/>
            <pc:sldLayoutMk cId="3659811776" sldId="2147483850"/>
          </pc:sldLayoutMkLst>
        </pc:sldLayoutChg>
        <pc:sldLayoutChg chg="add del mod replId">
          <pc:chgData name="Sangita Deka" userId="27e95aecb107f1d4" providerId="Windows Live" clId="Web-{EC8AA0FF-93E9-45A1-80EB-7F2BDD83C72A}" dt="2024-06-17T16:15:35.390" v="67"/>
          <pc:sldLayoutMkLst>
            <pc:docMk/>
            <pc:sldMasterMk cId="457290390" sldId="2147483846"/>
            <pc:sldLayoutMk cId="3391651956" sldId="2147483851"/>
          </pc:sldLayoutMkLst>
        </pc:sldLayoutChg>
        <pc:sldLayoutChg chg="add del mod replId">
          <pc:chgData name="Sangita Deka" userId="27e95aecb107f1d4" providerId="Windows Live" clId="Web-{EC8AA0FF-93E9-45A1-80EB-7F2BDD83C72A}" dt="2024-06-17T16:15:35.390" v="67"/>
          <pc:sldLayoutMkLst>
            <pc:docMk/>
            <pc:sldMasterMk cId="457290390" sldId="2147483846"/>
            <pc:sldLayoutMk cId="548319681" sldId="2147483852"/>
          </pc:sldLayoutMkLst>
        </pc:sldLayoutChg>
        <pc:sldLayoutChg chg="add del mod replId">
          <pc:chgData name="Sangita Deka" userId="27e95aecb107f1d4" providerId="Windows Live" clId="Web-{EC8AA0FF-93E9-45A1-80EB-7F2BDD83C72A}" dt="2024-06-17T16:15:35.390" v="67"/>
          <pc:sldLayoutMkLst>
            <pc:docMk/>
            <pc:sldMasterMk cId="457290390" sldId="2147483846"/>
            <pc:sldLayoutMk cId="3895702777" sldId="2147483853"/>
          </pc:sldLayoutMkLst>
        </pc:sldLayoutChg>
        <pc:sldLayoutChg chg="add del mod replId">
          <pc:chgData name="Sangita Deka" userId="27e95aecb107f1d4" providerId="Windows Live" clId="Web-{EC8AA0FF-93E9-45A1-80EB-7F2BDD83C72A}" dt="2024-06-17T16:15:35.390" v="67"/>
          <pc:sldLayoutMkLst>
            <pc:docMk/>
            <pc:sldMasterMk cId="457290390" sldId="2147483846"/>
            <pc:sldLayoutMk cId="1195103272" sldId="2147483854"/>
          </pc:sldLayoutMkLst>
        </pc:sldLayoutChg>
        <pc:sldLayoutChg chg="add del mod replId">
          <pc:chgData name="Sangita Deka" userId="27e95aecb107f1d4" providerId="Windows Live" clId="Web-{EC8AA0FF-93E9-45A1-80EB-7F2BDD83C72A}" dt="2024-06-17T16:15:35.390" v="67"/>
          <pc:sldLayoutMkLst>
            <pc:docMk/>
            <pc:sldMasterMk cId="457290390" sldId="2147483846"/>
            <pc:sldLayoutMk cId="46563950" sldId="2147483855"/>
          </pc:sldLayoutMkLst>
        </pc:sldLayoutChg>
        <pc:sldLayoutChg chg="add del mod replId">
          <pc:chgData name="Sangita Deka" userId="27e95aecb107f1d4" providerId="Windows Live" clId="Web-{EC8AA0FF-93E9-45A1-80EB-7F2BDD83C72A}" dt="2024-06-17T16:15:35.390" v="67"/>
          <pc:sldLayoutMkLst>
            <pc:docMk/>
            <pc:sldMasterMk cId="457290390" sldId="2147483846"/>
            <pc:sldLayoutMk cId="1544082368" sldId="2147483856"/>
          </pc:sldLayoutMkLst>
        </pc:sldLayoutChg>
        <pc:sldLayoutChg chg="add del mod replId">
          <pc:chgData name="Sangita Deka" userId="27e95aecb107f1d4" providerId="Windows Live" clId="Web-{EC8AA0FF-93E9-45A1-80EB-7F2BDD83C72A}" dt="2024-06-17T16:15:35.390" v="67"/>
          <pc:sldLayoutMkLst>
            <pc:docMk/>
            <pc:sldMasterMk cId="457290390" sldId="2147483846"/>
            <pc:sldLayoutMk cId="2679143182" sldId="2147483857"/>
          </pc:sldLayoutMkLst>
        </pc:sldLayoutChg>
      </pc:sldMasterChg>
      <pc:sldMasterChg chg="add addSldLayout modSldLayout">
        <pc:chgData name="Sangita Deka" userId="27e95aecb107f1d4" providerId="Windows Live" clId="Web-{EC8AA0FF-93E9-45A1-80EB-7F2BDD83C72A}" dt="2024-06-17T16:15:35.390" v="67"/>
        <pc:sldMasterMkLst>
          <pc:docMk/>
          <pc:sldMasterMk cId="2501601853" sldId="2147483858"/>
        </pc:sldMasterMkLst>
        <pc:sldLayoutChg chg="add mod replId">
          <pc:chgData name="Sangita Deka" userId="27e95aecb107f1d4" providerId="Windows Live" clId="Web-{EC8AA0FF-93E9-45A1-80EB-7F2BDD83C72A}" dt="2024-06-17T16:15:35.390" v="67"/>
          <pc:sldLayoutMkLst>
            <pc:docMk/>
            <pc:sldMasterMk cId="2501601853" sldId="2147483858"/>
            <pc:sldLayoutMk cId="1233014081" sldId="2147483859"/>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2455272983" sldId="2147483860"/>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18601597" sldId="2147483861"/>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582235344" sldId="2147483862"/>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56768221" sldId="2147483863"/>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3522713255" sldId="2147483864"/>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3005279807" sldId="2147483865"/>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1884147092" sldId="2147483866"/>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2734100792" sldId="2147483867"/>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1893987736" sldId="2147483868"/>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3029138479" sldId="2147483869"/>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950488424" sldId="2147483870"/>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1055785472" sldId="2147483871"/>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3592417595" sldId="2147483872"/>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3895582939" sldId="2147483873"/>
          </pc:sldLayoutMkLst>
        </pc:sldLayoutChg>
        <pc:sldLayoutChg chg="add mod replId">
          <pc:chgData name="Sangita Deka" userId="27e95aecb107f1d4" providerId="Windows Live" clId="Web-{EC8AA0FF-93E9-45A1-80EB-7F2BDD83C72A}" dt="2024-06-17T16:15:35.390" v="67"/>
          <pc:sldLayoutMkLst>
            <pc:docMk/>
            <pc:sldMasterMk cId="2501601853" sldId="2147483858"/>
            <pc:sldLayoutMk cId="397052570" sldId="214748387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301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398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9138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048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5785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2417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89558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05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5272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01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582235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76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271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527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884147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410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160185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0704" y="1265314"/>
            <a:ext cx="7723299" cy="1918315"/>
          </a:xfrm>
        </p:spPr>
        <p:txBody>
          <a:bodyPr>
            <a:normAutofit/>
          </a:bodyPr>
          <a:lstStyle/>
          <a:p>
            <a:pPr algn="ctr">
              <a:lnSpc>
                <a:spcPct val="90000"/>
              </a:lnSpc>
            </a:pPr>
            <a:r>
              <a:rPr lang="en-GB" sz="6600" b="1">
                <a:ea typeface="+mj-lt"/>
                <a:cs typeface="+mj-lt"/>
              </a:rPr>
              <a:t>Hotel Reservation Analysis with SQL</a:t>
            </a:r>
            <a:endParaRPr lang="en-US" sz="6600" b="1"/>
          </a:p>
        </p:txBody>
      </p:sp>
      <p:sp>
        <p:nvSpPr>
          <p:cNvPr id="3" name="Subtitle 2"/>
          <p:cNvSpPr>
            <a:spLocks noGrp="1"/>
          </p:cNvSpPr>
          <p:nvPr>
            <p:ph type="subTitle" idx="1"/>
          </p:nvPr>
        </p:nvSpPr>
        <p:spPr>
          <a:xfrm>
            <a:off x="3267886" y="4353459"/>
            <a:ext cx="6006116" cy="624199"/>
          </a:xfrm>
        </p:spPr>
        <p:txBody>
          <a:bodyPr vert="horz" lIns="91440" tIns="45720" rIns="91440" bIns="45720" rtlCol="0">
            <a:normAutofit/>
          </a:bodyPr>
          <a:lstStyle/>
          <a:p>
            <a:pPr algn="l"/>
            <a:r>
              <a:rPr lang="en-GB" sz="2800" b="1" i="1" dirty="0">
                <a:solidFill>
                  <a:schemeClr val="tx1">
                    <a:lumMod val="85000"/>
                    <a:lumOff val="15000"/>
                  </a:schemeClr>
                </a:solidFill>
                <a:latin typeface="Bookman Old Style"/>
              </a:rPr>
              <a:t>Presented by Sangita Deka</a:t>
            </a:r>
          </a:p>
        </p:txBody>
      </p:sp>
      <p:sp>
        <p:nvSpPr>
          <p:cNvPr id="19" name="Isosceles Triangle 18">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descr="Teacher with solid fill">
            <a:extLst>
              <a:ext uri="{FF2B5EF4-FFF2-40B4-BE49-F238E27FC236}">
                <a16:creationId xmlns:a16="http://schemas.microsoft.com/office/drawing/2014/main" id="{11F1CCB2-0EDA-3C30-8C06-501003E0D544}"/>
              </a:ext>
            </a:extLst>
          </p:cNvPr>
          <p:cNvPicPr>
            <a:picLocks noGrp="1" noChangeAspect="1"/>
          </p:cNvPicPr>
          <p:nvPr/>
        </p:nvPicPr>
        <p:blipFill>
          <a:blip r:embed="rId2">
            <a:extLst>
              <a:ext uri="{96DAC541-7B7A-43D3-8B79-37D633B846F1}">
                <asvg:svgBlip xmlns:asvg="http://schemas.microsoft.com/office/drawing/2016/SVG/main" r:embed="rId3"/>
              </a:ext>
            </a:extLst>
          </a:blip>
          <a:stretch>
            <a:fillRect/>
          </a:stretch>
        </p:blipFill>
        <p:spPr>
          <a:xfrm>
            <a:off x="609563" y="3675153"/>
            <a:ext cx="2209495" cy="218803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a:bodyPr>
          <a:lstStyle/>
          <a:p>
            <a:r>
              <a:rPr lang="en-GB" dirty="0">
                <a:solidFill>
                  <a:srgbClr val="FFC000"/>
                </a:solidFill>
                <a:ea typeface="+mj-lt"/>
                <a:cs typeface="+mj-lt"/>
              </a:rPr>
              <a:t>7. What is the highest and lowest lead time for reservations?</a:t>
            </a:r>
            <a:endParaRPr lang="en-US" dirty="0">
              <a:ea typeface="+mj-lt"/>
              <a:cs typeface="+mj-lt"/>
            </a:endParaRPr>
          </a:p>
        </p:txBody>
      </p:sp>
      <p:pic>
        <p:nvPicPr>
          <p:cNvPr id="5" name="Content Placeholder 4" descr="A screenshot of a computer program&#10;&#10;Description automatically generated">
            <a:extLst>
              <a:ext uri="{FF2B5EF4-FFF2-40B4-BE49-F238E27FC236}">
                <a16:creationId xmlns:a16="http://schemas.microsoft.com/office/drawing/2014/main" id="{DF320306-40C4-815B-7EBE-13307455BCD7}"/>
              </a:ext>
            </a:extLst>
          </p:cNvPr>
          <p:cNvPicPr>
            <a:picLocks noGrp="1" noChangeAspect="1"/>
          </p:cNvPicPr>
          <p:nvPr>
            <p:ph idx="1"/>
          </p:nvPr>
        </p:nvPicPr>
        <p:blipFill>
          <a:blip r:embed="rId2"/>
          <a:stretch>
            <a:fillRect/>
          </a:stretch>
        </p:blipFill>
        <p:spPr>
          <a:xfrm>
            <a:off x="683736" y="1918413"/>
            <a:ext cx="8316495" cy="2279650"/>
          </a:xfrm>
        </p:spPr>
      </p:pic>
      <p:pic>
        <p:nvPicPr>
          <p:cNvPr id="6" name="Picture 5" descr="A screenshot of a computer&#10;&#10;Description automatically generated">
            <a:extLst>
              <a:ext uri="{FF2B5EF4-FFF2-40B4-BE49-F238E27FC236}">
                <a16:creationId xmlns:a16="http://schemas.microsoft.com/office/drawing/2014/main" id="{4182DBB2-FE34-DA82-88A5-9A92F519071B}"/>
              </a:ext>
            </a:extLst>
          </p:cNvPr>
          <p:cNvPicPr>
            <a:picLocks noChangeAspect="1"/>
          </p:cNvPicPr>
          <p:nvPr/>
        </p:nvPicPr>
        <p:blipFill>
          <a:blip r:embed="rId3"/>
          <a:stretch>
            <a:fillRect/>
          </a:stretch>
        </p:blipFill>
        <p:spPr>
          <a:xfrm>
            <a:off x="1142665" y="4450180"/>
            <a:ext cx="5401510" cy="1660692"/>
          </a:xfrm>
          <a:prstGeom prst="rect">
            <a:avLst/>
          </a:prstGeom>
        </p:spPr>
      </p:pic>
    </p:spTree>
    <p:extLst>
      <p:ext uri="{BB962C8B-B14F-4D97-AF65-F5344CB8AC3E}">
        <p14:creationId xmlns:p14="http://schemas.microsoft.com/office/powerpoint/2010/main" val="16363580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a:bodyPr>
          <a:lstStyle/>
          <a:p>
            <a:r>
              <a:rPr lang="en-GB" dirty="0">
                <a:solidFill>
                  <a:srgbClr val="FFC000"/>
                </a:solidFill>
                <a:ea typeface="+mj-lt"/>
                <a:cs typeface="+mj-lt"/>
              </a:rPr>
              <a:t>8. What is the most common market segment type for reservations?</a:t>
            </a:r>
            <a:endParaRPr lang="en-US" dirty="0">
              <a:ea typeface="+mj-lt"/>
              <a:cs typeface="+mj-lt"/>
            </a:endParaRPr>
          </a:p>
        </p:txBody>
      </p:sp>
      <p:pic>
        <p:nvPicPr>
          <p:cNvPr id="5" name="Content Placeholder 4" descr="A screen shot of a computer&#10;&#10;Description automatically generated">
            <a:extLst>
              <a:ext uri="{FF2B5EF4-FFF2-40B4-BE49-F238E27FC236}">
                <a16:creationId xmlns:a16="http://schemas.microsoft.com/office/drawing/2014/main" id="{3B03CC27-93BE-818F-82BF-5B22687F0F00}"/>
              </a:ext>
            </a:extLst>
          </p:cNvPr>
          <p:cNvPicPr>
            <a:picLocks noGrp="1" noChangeAspect="1"/>
          </p:cNvPicPr>
          <p:nvPr>
            <p:ph idx="1"/>
          </p:nvPr>
        </p:nvPicPr>
        <p:blipFill>
          <a:blip r:embed="rId2"/>
          <a:stretch>
            <a:fillRect/>
          </a:stretch>
        </p:blipFill>
        <p:spPr>
          <a:xfrm>
            <a:off x="678556" y="1918413"/>
            <a:ext cx="8447171" cy="2493544"/>
          </a:xfrm>
        </p:spPr>
      </p:pic>
      <p:pic>
        <p:nvPicPr>
          <p:cNvPr id="6" name="Picture 5" descr="A screenshot of a computer&#10;&#10;Description automatically generated">
            <a:extLst>
              <a:ext uri="{FF2B5EF4-FFF2-40B4-BE49-F238E27FC236}">
                <a16:creationId xmlns:a16="http://schemas.microsoft.com/office/drawing/2014/main" id="{A0BA9AA0-0685-1AC1-55B2-C46CE8E838E2}"/>
              </a:ext>
            </a:extLst>
          </p:cNvPr>
          <p:cNvPicPr>
            <a:picLocks noChangeAspect="1"/>
          </p:cNvPicPr>
          <p:nvPr/>
        </p:nvPicPr>
        <p:blipFill>
          <a:blip r:embed="rId3"/>
          <a:stretch>
            <a:fillRect/>
          </a:stretch>
        </p:blipFill>
        <p:spPr>
          <a:xfrm>
            <a:off x="852571" y="4615363"/>
            <a:ext cx="5767805" cy="1637798"/>
          </a:xfrm>
          <a:prstGeom prst="rect">
            <a:avLst/>
          </a:prstGeom>
        </p:spPr>
      </p:pic>
    </p:spTree>
    <p:extLst>
      <p:ext uri="{BB962C8B-B14F-4D97-AF65-F5344CB8AC3E}">
        <p14:creationId xmlns:p14="http://schemas.microsoft.com/office/powerpoint/2010/main" val="44454540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a:bodyPr>
          <a:lstStyle/>
          <a:p>
            <a:r>
              <a:rPr lang="en-GB" dirty="0">
                <a:solidFill>
                  <a:srgbClr val="FFC000"/>
                </a:solidFill>
                <a:ea typeface="+mj-lt"/>
                <a:cs typeface="+mj-lt"/>
              </a:rPr>
              <a:t>9. How many reservations have a booking status of "Confirmed"?</a:t>
            </a:r>
            <a:endParaRPr lang="en-US" dirty="0"/>
          </a:p>
        </p:txBody>
      </p:sp>
      <p:pic>
        <p:nvPicPr>
          <p:cNvPr id="3" name="Content Placeholder 2" descr="A screen shot of a computer&#10;&#10;Description automatically generated">
            <a:extLst>
              <a:ext uri="{FF2B5EF4-FFF2-40B4-BE49-F238E27FC236}">
                <a16:creationId xmlns:a16="http://schemas.microsoft.com/office/drawing/2014/main" id="{38145B39-25C6-C23B-7796-70758BDE4A5B}"/>
              </a:ext>
            </a:extLst>
          </p:cNvPr>
          <p:cNvPicPr>
            <a:picLocks noGrp="1" noChangeAspect="1"/>
          </p:cNvPicPr>
          <p:nvPr>
            <p:ph idx="1"/>
          </p:nvPr>
        </p:nvPicPr>
        <p:blipFill>
          <a:blip r:embed="rId2"/>
          <a:stretch>
            <a:fillRect/>
          </a:stretch>
        </p:blipFill>
        <p:spPr>
          <a:xfrm>
            <a:off x="682649" y="1919000"/>
            <a:ext cx="8813299" cy="1904163"/>
          </a:xfrm>
        </p:spPr>
      </p:pic>
      <p:pic>
        <p:nvPicPr>
          <p:cNvPr id="5" name="Picture 4" descr="A screenshot of a computer&#10;&#10;Description automatically generated">
            <a:extLst>
              <a:ext uri="{FF2B5EF4-FFF2-40B4-BE49-F238E27FC236}">
                <a16:creationId xmlns:a16="http://schemas.microsoft.com/office/drawing/2014/main" id="{25845063-DF55-A1BE-C9AB-C4C54FEE9DE0}"/>
              </a:ext>
            </a:extLst>
          </p:cNvPr>
          <p:cNvPicPr>
            <a:picLocks noChangeAspect="1"/>
          </p:cNvPicPr>
          <p:nvPr/>
        </p:nvPicPr>
        <p:blipFill>
          <a:blip r:embed="rId3"/>
          <a:stretch>
            <a:fillRect/>
          </a:stretch>
        </p:blipFill>
        <p:spPr>
          <a:xfrm>
            <a:off x="916071" y="4122905"/>
            <a:ext cx="5747752" cy="1820611"/>
          </a:xfrm>
          <a:prstGeom prst="rect">
            <a:avLst/>
          </a:prstGeom>
        </p:spPr>
      </p:pic>
    </p:spTree>
    <p:extLst>
      <p:ext uri="{BB962C8B-B14F-4D97-AF65-F5344CB8AC3E}">
        <p14:creationId xmlns:p14="http://schemas.microsoft.com/office/powerpoint/2010/main" val="315534397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a:bodyPr>
          <a:lstStyle/>
          <a:p>
            <a:r>
              <a:rPr lang="en-GB" dirty="0">
                <a:solidFill>
                  <a:srgbClr val="FFC000"/>
                </a:solidFill>
                <a:ea typeface="+mj-lt"/>
                <a:cs typeface="+mj-lt"/>
              </a:rPr>
              <a:t>10. What is the total number of adults and children across all reservations?</a:t>
            </a:r>
            <a:endParaRPr lang="en-US" dirty="0">
              <a:ea typeface="+mj-lt"/>
              <a:cs typeface="+mj-lt"/>
            </a:endParaRPr>
          </a:p>
        </p:txBody>
      </p:sp>
      <p:pic>
        <p:nvPicPr>
          <p:cNvPr id="3" name="Content Placeholder 2" descr="A screenshot of a computer program&#10;&#10;Description automatically generated">
            <a:extLst>
              <a:ext uri="{FF2B5EF4-FFF2-40B4-BE49-F238E27FC236}">
                <a16:creationId xmlns:a16="http://schemas.microsoft.com/office/drawing/2014/main" id="{EE39DD7F-FE53-FC40-192E-FCDDEBC9FF08}"/>
              </a:ext>
            </a:extLst>
          </p:cNvPr>
          <p:cNvPicPr>
            <a:picLocks noGrp="1" noChangeAspect="1"/>
          </p:cNvPicPr>
          <p:nvPr>
            <p:ph idx="1"/>
          </p:nvPr>
        </p:nvPicPr>
        <p:blipFill>
          <a:blip r:embed="rId2"/>
          <a:stretch>
            <a:fillRect/>
          </a:stretch>
        </p:blipFill>
        <p:spPr>
          <a:xfrm>
            <a:off x="1148958" y="2085435"/>
            <a:ext cx="7760368" cy="2025817"/>
          </a:xfrm>
        </p:spPr>
      </p:pic>
      <p:pic>
        <p:nvPicPr>
          <p:cNvPr id="5" name="Picture 4" descr="A screenshot of a computer&#10;&#10;Description automatically generated">
            <a:extLst>
              <a:ext uri="{FF2B5EF4-FFF2-40B4-BE49-F238E27FC236}">
                <a16:creationId xmlns:a16="http://schemas.microsoft.com/office/drawing/2014/main" id="{861F5DD3-8B3C-D805-8FDE-E540666A5C95}"/>
              </a:ext>
            </a:extLst>
          </p:cNvPr>
          <p:cNvPicPr>
            <a:picLocks noChangeAspect="1"/>
          </p:cNvPicPr>
          <p:nvPr/>
        </p:nvPicPr>
        <p:blipFill>
          <a:blip r:embed="rId3"/>
          <a:stretch>
            <a:fillRect/>
          </a:stretch>
        </p:blipFill>
        <p:spPr>
          <a:xfrm>
            <a:off x="1445795" y="4392696"/>
            <a:ext cx="5316621" cy="1575134"/>
          </a:xfrm>
          <a:prstGeom prst="rect">
            <a:avLst/>
          </a:prstGeom>
        </p:spPr>
      </p:pic>
    </p:spTree>
    <p:extLst>
      <p:ext uri="{BB962C8B-B14F-4D97-AF65-F5344CB8AC3E}">
        <p14:creationId xmlns:p14="http://schemas.microsoft.com/office/powerpoint/2010/main" val="17758663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fontScale="90000"/>
          </a:bodyPr>
          <a:lstStyle/>
          <a:p>
            <a:r>
              <a:rPr lang="en-GB" dirty="0">
                <a:solidFill>
                  <a:srgbClr val="FFC000"/>
                </a:solidFill>
                <a:ea typeface="+mj-lt"/>
                <a:cs typeface="+mj-lt"/>
              </a:rPr>
              <a:t>11. What is the average number of weekend nights for reservations involving children?</a:t>
            </a:r>
            <a:endParaRPr lang="en-US" dirty="0">
              <a:ea typeface="+mj-lt"/>
              <a:cs typeface="+mj-lt"/>
            </a:endParaRPr>
          </a:p>
        </p:txBody>
      </p:sp>
      <p:pic>
        <p:nvPicPr>
          <p:cNvPr id="3" name="Content Placeholder 2" descr="A screenshot of a computer&#10;&#10;Description automatically generated">
            <a:extLst>
              <a:ext uri="{FF2B5EF4-FFF2-40B4-BE49-F238E27FC236}">
                <a16:creationId xmlns:a16="http://schemas.microsoft.com/office/drawing/2014/main" id="{4347E80E-2882-A5F9-88EF-0A01F6B3305A}"/>
              </a:ext>
            </a:extLst>
          </p:cNvPr>
          <p:cNvPicPr>
            <a:picLocks noGrp="1" noChangeAspect="1"/>
          </p:cNvPicPr>
          <p:nvPr>
            <p:ph idx="1"/>
          </p:nvPr>
        </p:nvPicPr>
        <p:blipFill>
          <a:blip r:embed="rId2"/>
          <a:stretch>
            <a:fillRect/>
          </a:stretch>
        </p:blipFill>
        <p:spPr>
          <a:xfrm>
            <a:off x="497080" y="2047586"/>
            <a:ext cx="9130966" cy="2048043"/>
          </a:xfrm>
        </p:spPr>
      </p:pic>
      <p:pic>
        <p:nvPicPr>
          <p:cNvPr id="5" name="Picture 4" descr="A computer screen shot of a message&#10;&#10;Description automatically generated">
            <a:extLst>
              <a:ext uri="{FF2B5EF4-FFF2-40B4-BE49-F238E27FC236}">
                <a16:creationId xmlns:a16="http://schemas.microsoft.com/office/drawing/2014/main" id="{46537F1A-A096-463F-1C7C-F41A02F74BAE}"/>
              </a:ext>
            </a:extLst>
          </p:cNvPr>
          <p:cNvPicPr>
            <a:picLocks noChangeAspect="1"/>
          </p:cNvPicPr>
          <p:nvPr/>
        </p:nvPicPr>
        <p:blipFill>
          <a:blip r:embed="rId3"/>
          <a:stretch>
            <a:fillRect/>
          </a:stretch>
        </p:blipFill>
        <p:spPr>
          <a:xfrm>
            <a:off x="1057359" y="4427287"/>
            <a:ext cx="5438440" cy="1746584"/>
          </a:xfrm>
          <a:prstGeom prst="rect">
            <a:avLst/>
          </a:prstGeom>
        </p:spPr>
      </p:pic>
    </p:spTree>
    <p:extLst>
      <p:ext uri="{BB962C8B-B14F-4D97-AF65-F5344CB8AC3E}">
        <p14:creationId xmlns:p14="http://schemas.microsoft.com/office/powerpoint/2010/main" val="212476281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423334" y="395706"/>
            <a:ext cx="9051194" cy="1721853"/>
          </a:xfrm>
        </p:spPr>
        <p:txBody>
          <a:bodyPr>
            <a:normAutofit fontScale="90000"/>
          </a:bodyPr>
          <a:lstStyle/>
          <a:p>
            <a:r>
              <a:rPr lang="en-GB" dirty="0">
                <a:solidFill>
                  <a:srgbClr val="FFC000"/>
                </a:solidFill>
                <a:ea typeface="+mj-lt"/>
                <a:cs typeface="+mj-lt"/>
              </a:rPr>
              <a:t>14. For reservations involving children, what is the most common room type, and what is the average price for that room type?</a:t>
            </a:r>
            <a:endParaRPr lang="en-US" dirty="0">
              <a:ea typeface="+mj-lt"/>
              <a:cs typeface="+mj-lt"/>
            </a:endParaRPr>
          </a:p>
        </p:txBody>
      </p:sp>
      <p:pic>
        <p:nvPicPr>
          <p:cNvPr id="3" name="Content Placeholder 2" descr="A screenshot of a computer&#10;&#10;Description automatically generated">
            <a:extLst>
              <a:ext uri="{FF2B5EF4-FFF2-40B4-BE49-F238E27FC236}">
                <a16:creationId xmlns:a16="http://schemas.microsoft.com/office/drawing/2014/main" id="{67274472-68B3-9616-5576-0F7DABC06A14}"/>
              </a:ext>
            </a:extLst>
          </p:cNvPr>
          <p:cNvPicPr>
            <a:picLocks noGrp="1" noChangeAspect="1"/>
          </p:cNvPicPr>
          <p:nvPr>
            <p:ph idx="1"/>
          </p:nvPr>
        </p:nvPicPr>
        <p:blipFill>
          <a:blip r:embed="rId2"/>
          <a:stretch>
            <a:fillRect/>
          </a:stretch>
        </p:blipFill>
        <p:spPr>
          <a:xfrm>
            <a:off x="423334" y="2107774"/>
            <a:ext cx="9719614" cy="2342085"/>
          </a:xfrm>
        </p:spPr>
      </p:pic>
      <p:pic>
        <p:nvPicPr>
          <p:cNvPr id="5" name="Picture 4" descr="A screenshot of a computer&#10;&#10;Description automatically generated">
            <a:extLst>
              <a:ext uri="{FF2B5EF4-FFF2-40B4-BE49-F238E27FC236}">
                <a16:creationId xmlns:a16="http://schemas.microsoft.com/office/drawing/2014/main" id="{F9EFEE48-1F44-FE65-94E5-0A7D2475FCF1}"/>
              </a:ext>
            </a:extLst>
          </p:cNvPr>
          <p:cNvPicPr>
            <a:picLocks noChangeAspect="1"/>
          </p:cNvPicPr>
          <p:nvPr/>
        </p:nvPicPr>
        <p:blipFill>
          <a:blip r:embed="rId3"/>
          <a:stretch>
            <a:fillRect/>
          </a:stretch>
        </p:blipFill>
        <p:spPr>
          <a:xfrm>
            <a:off x="943476" y="4773780"/>
            <a:ext cx="6508416" cy="1641809"/>
          </a:xfrm>
          <a:prstGeom prst="rect">
            <a:avLst/>
          </a:prstGeom>
        </p:spPr>
      </p:pic>
    </p:spTree>
    <p:extLst>
      <p:ext uri="{BB962C8B-B14F-4D97-AF65-F5344CB8AC3E}">
        <p14:creationId xmlns:p14="http://schemas.microsoft.com/office/powerpoint/2010/main" val="414659643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a:bodyPr>
          <a:lstStyle/>
          <a:p>
            <a:r>
              <a:rPr lang="en-GB" dirty="0">
                <a:solidFill>
                  <a:srgbClr val="FFC000"/>
                </a:solidFill>
                <a:ea typeface="+mj-lt"/>
                <a:cs typeface="+mj-lt"/>
              </a:rPr>
              <a:t>12. How many reservations were made in each month of the year?</a:t>
            </a:r>
            <a:endParaRPr lang="en-US" dirty="0">
              <a:ea typeface="+mj-lt"/>
              <a:cs typeface="+mj-lt"/>
            </a:endParaRPr>
          </a:p>
        </p:txBody>
      </p:sp>
      <p:pic>
        <p:nvPicPr>
          <p:cNvPr id="3" name="Content Placeholder 2" descr="A screen shot of a computer code&#10;&#10;Description automatically generated">
            <a:extLst>
              <a:ext uri="{FF2B5EF4-FFF2-40B4-BE49-F238E27FC236}">
                <a16:creationId xmlns:a16="http://schemas.microsoft.com/office/drawing/2014/main" id="{F33F55DB-FA5D-E0A6-C4F4-38BACA604805}"/>
              </a:ext>
            </a:extLst>
          </p:cNvPr>
          <p:cNvPicPr>
            <a:picLocks noGrp="1" noChangeAspect="1"/>
          </p:cNvPicPr>
          <p:nvPr>
            <p:ph idx="1"/>
          </p:nvPr>
        </p:nvPicPr>
        <p:blipFill>
          <a:blip r:embed="rId2"/>
          <a:stretch>
            <a:fillRect/>
          </a:stretch>
        </p:blipFill>
        <p:spPr>
          <a:xfrm>
            <a:off x="241409" y="1923761"/>
            <a:ext cx="6099677" cy="2148639"/>
          </a:xfrm>
        </p:spPr>
      </p:pic>
      <p:pic>
        <p:nvPicPr>
          <p:cNvPr id="5" name="Picture 4" descr="A screenshot of a computer&#10;&#10;Description automatically generated">
            <a:extLst>
              <a:ext uri="{FF2B5EF4-FFF2-40B4-BE49-F238E27FC236}">
                <a16:creationId xmlns:a16="http://schemas.microsoft.com/office/drawing/2014/main" id="{3D9D97D9-16E5-D0EA-E9EF-19E8EC27F0AB}"/>
              </a:ext>
            </a:extLst>
          </p:cNvPr>
          <p:cNvPicPr>
            <a:picLocks noChangeAspect="1"/>
          </p:cNvPicPr>
          <p:nvPr/>
        </p:nvPicPr>
        <p:blipFill>
          <a:blip r:embed="rId3"/>
          <a:stretch>
            <a:fillRect/>
          </a:stretch>
        </p:blipFill>
        <p:spPr>
          <a:xfrm>
            <a:off x="6610684" y="1927559"/>
            <a:ext cx="3248526" cy="3925303"/>
          </a:xfrm>
          <a:prstGeom prst="rect">
            <a:avLst/>
          </a:prstGeom>
        </p:spPr>
      </p:pic>
    </p:spTree>
    <p:extLst>
      <p:ext uri="{BB962C8B-B14F-4D97-AF65-F5344CB8AC3E}">
        <p14:creationId xmlns:p14="http://schemas.microsoft.com/office/powerpoint/2010/main" val="397386385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476808" y="382337"/>
            <a:ext cx="8890773" cy="1842168"/>
          </a:xfrm>
        </p:spPr>
        <p:txBody>
          <a:bodyPr>
            <a:normAutofit/>
          </a:bodyPr>
          <a:lstStyle/>
          <a:p>
            <a:r>
              <a:rPr lang="en-GB" dirty="0">
                <a:solidFill>
                  <a:srgbClr val="FFC000"/>
                </a:solidFill>
                <a:ea typeface="+mj-lt"/>
                <a:cs typeface="+mj-lt"/>
              </a:rPr>
              <a:t>13. What is the average number of nights (both weekend and weekday) spent by guests for each room type?</a:t>
            </a:r>
            <a:endParaRPr lang="en-US" dirty="0">
              <a:ea typeface="+mj-lt"/>
              <a:cs typeface="+mj-lt"/>
            </a:endParaRPr>
          </a:p>
        </p:txBody>
      </p:sp>
      <p:pic>
        <p:nvPicPr>
          <p:cNvPr id="3" name="Content Placeholder 2" descr="A white background with black text&#10;&#10;Description automatically generated">
            <a:extLst>
              <a:ext uri="{FF2B5EF4-FFF2-40B4-BE49-F238E27FC236}">
                <a16:creationId xmlns:a16="http://schemas.microsoft.com/office/drawing/2014/main" id="{D484F457-B5AB-5839-D074-75C5A388FCF5}"/>
              </a:ext>
            </a:extLst>
          </p:cNvPr>
          <p:cNvPicPr>
            <a:picLocks noGrp="1" noChangeAspect="1"/>
          </p:cNvPicPr>
          <p:nvPr>
            <p:ph idx="1"/>
          </p:nvPr>
        </p:nvPicPr>
        <p:blipFill>
          <a:blip r:embed="rId2"/>
          <a:stretch>
            <a:fillRect/>
          </a:stretch>
        </p:blipFill>
        <p:spPr>
          <a:xfrm>
            <a:off x="610293" y="2211432"/>
            <a:ext cx="8971380" cy="1934243"/>
          </a:xfrm>
        </p:spPr>
      </p:pic>
      <p:pic>
        <p:nvPicPr>
          <p:cNvPr id="5" name="Picture 4" descr="A screenshot of a computer&#10;&#10;Description automatically generated">
            <a:extLst>
              <a:ext uri="{FF2B5EF4-FFF2-40B4-BE49-F238E27FC236}">
                <a16:creationId xmlns:a16="http://schemas.microsoft.com/office/drawing/2014/main" id="{59D75177-9FAB-0A3C-D102-B8838D03E546}"/>
              </a:ext>
            </a:extLst>
          </p:cNvPr>
          <p:cNvPicPr>
            <a:picLocks noChangeAspect="1"/>
          </p:cNvPicPr>
          <p:nvPr/>
        </p:nvPicPr>
        <p:blipFill>
          <a:blip r:embed="rId3"/>
          <a:stretch>
            <a:fillRect/>
          </a:stretch>
        </p:blipFill>
        <p:spPr>
          <a:xfrm>
            <a:off x="1176087" y="4323933"/>
            <a:ext cx="4345404" cy="2287503"/>
          </a:xfrm>
          <a:prstGeom prst="rect">
            <a:avLst/>
          </a:prstGeom>
        </p:spPr>
      </p:pic>
    </p:spTree>
    <p:extLst>
      <p:ext uri="{BB962C8B-B14F-4D97-AF65-F5344CB8AC3E}">
        <p14:creationId xmlns:p14="http://schemas.microsoft.com/office/powerpoint/2010/main" val="335589696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944246" cy="1320800"/>
          </a:xfrm>
        </p:spPr>
        <p:txBody>
          <a:bodyPr>
            <a:normAutofit fontScale="90000"/>
          </a:bodyPr>
          <a:lstStyle/>
          <a:p>
            <a:r>
              <a:rPr lang="en-GB" dirty="0">
                <a:solidFill>
                  <a:srgbClr val="FFC000"/>
                </a:solidFill>
                <a:ea typeface="+mj-lt"/>
                <a:cs typeface="+mj-lt"/>
              </a:rPr>
              <a:t>15. Find the market segment type that generates the highest average price per room.</a:t>
            </a:r>
            <a:endParaRPr lang="en-US" dirty="0"/>
          </a:p>
        </p:txBody>
      </p:sp>
      <p:pic>
        <p:nvPicPr>
          <p:cNvPr id="3" name="Content Placeholder 2">
            <a:extLst>
              <a:ext uri="{FF2B5EF4-FFF2-40B4-BE49-F238E27FC236}">
                <a16:creationId xmlns:a16="http://schemas.microsoft.com/office/drawing/2014/main" id="{FDB0E7DE-16D1-64ED-EA96-AD14BC422A97}"/>
              </a:ext>
            </a:extLst>
          </p:cNvPr>
          <p:cNvPicPr>
            <a:picLocks noGrp="1" noChangeAspect="1"/>
          </p:cNvPicPr>
          <p:nvPr>
            <p:ph idx="1"/>
          </p:nvPr>
        </p:nvPicPr>
        <p:blipFill>
          <a:blip r:embed="rId2"/>
          <a:stretch>
            <a:fillRect/>
          </a:stretch>
        </p:blipFill>
        <p:spPr>
          <a:xfrm>
            <a:off x="547212" y="1980159"/>
            <a:ext cx="9538703" cy="2196263"/>
          </a:xfrm>
        </p:spPr>
      </p:pic>
      <p:pic>
        <p:nvPicPr>
          <p:cNvPr id="5" name="Picture 4" descr="A screenshot of a computer&#10;&#10;Description automatically generated">
            <a:extLst>
              <a:ext uri="{FF2B5EF4-FFF2-40B4-BE49-F238E27FC236}">
                <a16:creationId xmlns:a16="http://schemas.microsoft.com/office/drawing/2014/main" id="{A10E2127-0F05-4765-3E8A-E0C9CA7F54EA}"/>
              </a:ext>
            </a:extLst>
          </p:cNvPr>
          <p:cNvPicPr>
            <a:picLocks noChangeAspect="1"/>
          </p:cNvPicPr>
          <p:nvPr/>
        </p:nvPicPr>
        <p:blipFill>
          <a:blip r:embed="rId3"/>
          <a:stretch>
            <a:fillRect/>
          </a:stretch>
        </p:blipFill>
        <p:spPr>
          <a:xfrm>
            <a:off x="948156" y="4582612"/>
            <a:ext cx="5616742" cy="1435935"/>
          </a:xfrm>
          <a:prstGeom prst="rect">
            <a:avLst/>
          </a:prstGeom>
        </p:spPr>
      </p:pic>
    </p:spTree>
    <p:extLst>
      <p:ext uri="{BB962C8B-B14F-4D97-AF65-F5344CB8AC3E}">
        <p14:creationId xmlns:p14="http://schemas.microsoft.com/office/powerpoint/2010/main" val="72972627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45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1267"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2712"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6"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25887"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2BB30-507A-78D3-D398-6FF12B870F16}"/>
              </a:ext>
            </a:extLst>
          </p:cNvPr>
          <p:cNvSpPr>
            <a:spLocks noGrp="1"/>
          </p:cNvSpPr>
          <p:nvPr>
            <p:ph type="ctrTitle"/>
          </p:nvPr>
        </p:nvSpPr>
        <p:spPr>
          <a:xfrm>
            <a:off x="1554120" y="1020871"/>
            <a:ext cx="7294969" cy="3183881"/>
          </a:xfrm>
        </p:spPr>
        <p:txBody>
          <a:bodyPr>
            <a:normAutofit/>
          </a:bodyPr>
          <a:lstStyle/>
          <a:p>
            <a:pPr algn="l"/>
            <a:r>
              <a:rPr lang="en-GB" sz="8800" dirty="0">
                <a:solidFill>
                  <a:srgbClr val="FFFFFF"/>
                </a:solidFill>
              </a:rPr>
              <a:t>THANK YOU!</a:t>
            </a:r>
          </a:p>
        </p:txBody>
      </p:sp>
      <p:sp>
        <p:nvSpPr>
          <p:cNvPr id="3" name="Subtitle 2">
            <a:extLst>
              <a:ext uri="{FF2B5EF4-FFF2-40B4-BE49-F238E27FC236}">
                <a16:creationId xmlns:a16="http://schemas.microsoft.com/office/drawing/2014/main" id="{72CA2934-3FEA-C0B7-55B0-A568FA6DD252}"/>
              </a:ext>
            </a:extLst>
          </p:cNvPr>
          <p:cNvSpPr>
            <a:spLocks noGrp="1"/>
          </p:cNvSpPr>
          <p:nvPr>
            <p:ph type="subTitle" idx="1"/>
          </p:nvPr>
        </p:nvSpPr>
        <p:spPr>
          <a:xfrm>
            <a:off x="1683088" y="3962088"/>
            <a:ext cx="6112077" cy="1186108"/>
          </a:xfrm>
        </p:spPr>
        <p:txBody>
          <a:bodyPr>
            <a:normAutofit/>
          </a:bodyPr>
          <a:lstStyle/>
          <a:p>
            <a:pPr algn="l"/>
            <a:r>
              <a:rPr lang="en-GB" sz="2000" dirty="0">
                <a:solidFill>
                  <a:srgbClr val="FFFFFF">
                    <a:alpha val="70000"/>
                  </a:srgbClr>
                </a:solidFill>
              </a:rPr>
              <a:t> </a:t>
            </a:r>
            <a:endParaRPr lang="en-GB" sz="2000">
              <a:solidFill>
                <a:srgbClr val="FFFFFF">
                  <a:alpha val="70000"/>
                </a:srgbClr>
              </a:solidFill>
            </a:endParaRPr>
          </a:p>
        </p:txBody>
      </p:sp>
    </p:spTree>
    <p:extLst>
      <p:ext uri="{BB962C8B-B14F-4D97-AF65-F5344CB8AC3E}">
        <p14:creationId xmlns:p14="http://schemas.microsoft.com/office/powerpoint/2010/main" val="955112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C03AD-6D19-69A7-0427-8A8667638A18}"/>
              </a:ext>
            </a:extLst>
          </p:cNvPr>
          <p:cNvSpPr>
            <a:spLocks noGrp="1"/>
          </p:cNvSpPr>
          <p:nvPr>
            <p:ph type="title"/>
          </p:nvPr>
        </p:nvSpPr>
        <p:spPr>
          <a:xfrm>
            <a:off x="1333502" y="609600"/>
            <a:ext cx="8596668" cy="644660"/>
          </a:xfrm>
        </p:spPr>
        <p:txBody>
          <a:bodyPr>
            <a:normAutofit/>
          </a:bodyPr>
          <a:lstStyle/>
          <a:p>
            <a:r>
              <a:rPr lang="en-GB" dirty="0"/>
              <a:t>OVERVIEW</a:t>
            </a:r>
          </a:p>
        </p:txBody>
      </p:sp>
      <p:sp>
        <p:nvSpPr>
          <p:cNvPr id="25" name="Isosceles Triangle 24">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D6C006A-D643-63BE-F0A7-5AB6E16EEBCE}"/>
              </a:ext>
            </a:extLst>
          </p:cNvPr>
          <p:cNvSpPr>
            <a:spLocks noGrp="1"/>
          </p:cNvSpPr>
          <p:nvPr>
            <p:ph idx="1"/>
          </p:nvPr>
        </p:nvSpPr>
        <p:spPr>
          <a:xfrm>
            <a:off x="796883" y="1420055"/>
            <a:ext cx="10947061" cy="5082800"/>
          </a:xfrm>
        </p:spPr>
        <p:txBody>
          <a:bodyPr vert="horz" lIns="91440" tIns="45720" rIns="91440" bIns="45720" rtlCol="0" anchor="ctr">
            <a:normAutofit fontScale="92500" lnSpcReduction="10000"/>
          </a:bodyPr>
          <a:lstStyle/>
          <a:p>
            <a:pPr algn="just">
              <a:lnSpc>
                <a:spcPct val="150000"/>
              </a:lnSpc>
              <a:spcAft>
                <a:spcPts val="200"/>
              </a:spcAft>
            </a:pPr>
            <a:r>
              <a:rPr lang="en-GB" sz="2400" dirty="0"/>
              <a:t>In this project, you will leverage SQL to explore and analyse a comprehensive hotel reservation dataset. This practical experience will enhance your data analysis skills by enabling you to answer critical questions and extract meaningful insights from real-world data. </a:t>
            </a:r>
            <a:endParaRPr lang="en-US" sz="2400" dirty="0"/>
          </a:p>
          <a:p>
            <a:pPr algn="just">
              <a:lnSpc>
                <a:spcPct val="150000"/>
              </a:lnSpc>
              <a:spcAft>
                <a:spcPts val="200"/>
              </a:spcAft>
            </a:pPr>
            <a:r>
              <a:rPr lang="en-GB" sz="2400" dirty="0"/>
              <a:t> The hotel industry increasingly relies on data-driven decision-making to optimize operations, enhance guest satisfaction, and boost profitability. By working with a hotel reservation dataset, you will delve into various aspects of hotel management, including guest preferences, booking trends, and operational efficiency. Through SQL queries, you will uncover patterns and answer specific questions that can help improve hotel services and strategies.</a:t>
            </a:r>
            <a:endParaRPr lang="en-GB" sz="2400"/>
          </a:p>
        </p:txBody>
      </p:sp>
      <p:sp>
        <p:nvSpPr>
          <p:cNvPr id="27" name="Isosceles Triangle 26">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1" name="Graphic 30" descr="Theatre with solid fill">
            <a:extLst>
              <a:ext uri="{FF2B5EF4-FFF2-40B4-BE49-F238E27FC236}">
                <a16:creationId xmlns:a16="http://schemas.microsoft.com/office/drawing/2014/main" id="{EFB5C534-8160-8E58-ACB6-4F42D0558D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81507" y="331631"/>
            <a:ext cx="1451018" cy="1193442"/>
          </a:xfrm>
          <a:prstGeom prst="rect">
            <a:avLst/>
          </a:prstGeom>
        </p:spPr>
      </p:pic>
    </p:spTree>
    <p:extLst>
      <p:ext uri="{BB962C8B-B14F-4D97-AF65-F5344CB8AC3E}">
        <p14:creationId xmlns:p14="http://schemas.microsoft.com/office/powerpoint/2010/main" val="61180578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1B0FC-8531-5FA8-106F-6D1859331857}"/>
              </a:ext>
            </a:extLst>
          </p:cNvPr>
          <p:cNvSpPr>
            <a:spLocks noGrp="1"/>
          </p:cNvSpPr>
          <p:nvPr>
            <p:ph type="title"/>
          </p:nvPr>
        </p:nvSpPr>
        <p:spPr>
          <a:xfrm>
            <a:off x="1333502" y="355601"/>
            <a:ext cx="8596668" cy="839535"/>
          </a:xfrm>
        </p:spPr>
        <p:txBody>
          <a:bodyPr>
            <a:normAutofit/>
          </a:bodyPr>
          <a:lstStyle/>
          <a:p>
            <a:r>
              <a:rPr lang="en-GB" dirty="0"/>
              <a:t>DATASET DETAILS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AC5BE44-A040-2882-5014-EF7DB859453C}"/>
              </a:ext>
            </a:extLst>
          </p:cNvPr>
          <p:cNvSpPr>
            <a:spLocks noGrp="1"/>
          </p:cNvSpPr>
          <p:nvPr>
            <p:ph idx="1"/>
          </p:nvPr>
        </p:nvSpPr>
        <p:spPr>
          <a:xfrm>
            <a:off x="838872" y="1198065"/>
            <a:ext cx="10655403" cy="5484981"/>
          </a:xfrm>
        </p:spPr>
        <p:txBody>
          <a:bodyPr vert="horz" lIns="91440" tIns="45720" rIns="91440" bIns="45720" rtlCol="0" anchor="t">
            <a:noAutofit/>
          </a:bodyPr>
          <a:lstStyle/>
          <a:p>
            <a:pPr marL="0" indent="0">
              <a:buNone/>
            </a:pPr>
            <a:r>
              <a:rPr lang="en-GB" sz="2400" dirty="0">
                <a:solidFill>
                  <a:schemeClr val="tx1">
                    <a:lumMod val="85000"/>
                    <a:lumOff val="15000"/>
                  </a:schemeClr>
                </a:solidFill>
              </a:rPr>
              <a:t>The dataset includes the following columns:-</a:t>
            </a:r>
            <a:endParaRPr lang="en-US"/>
          </a:p>
          <a:p>
            <a:pPr indent="0" algn="just"/>
            <a:r>
              <a:rPr lang="en-GB" sz="1600" b="1" dirty="0">
                <a:latin typeface="Avenir Next LT Pro"/>
              </a:rPr>
              <a:t> </a:t>
            </a:r>
            <a:r>
              <a:rPr lang="en-GB" b="1" err="1">
                <a:latin typeface="Trebuchet MS"/>
              </a:rPr>
              <a:t>Booking_ID</a:t>
            </a:r>
            <a:r>
              <a:rPr lang="en-GB" b="1" dirty="0">
                <a:latin typeface="Trebuchet MS"/>
              </a:rPr>
              <a:t>:</a:t>
            </a:r>
            <a:r>
              <a:rPr lang="en-GB" dirty="0">
                <a:latin typeface="Avenir Next LT Pro"/>
              </a:rPr>
              <a:t> A unique identifier for each hotel reservation.</a:t>
            </a:r>
            <a:endParaRPr lang="en-GB" b="1" dirty="0">
              <a:latin typeface="Avenir Next LT Pro"/>
            </a:endParaRPr>
          </a:p>
          <a:p>
            <a:pPr indent="0" algn="just"/>
            <a:r>
              <a:rPr lang="en-GB" b="1" dirty="0">
                <a:latin typeface="Trebuchet MS"/>
              </a:rPr>
              <a:t> </a:t>
            </a:r>
            <a:r>
              <a:rPr lang="en-GB" b="1" err="1">
                <a:latin typeface="Trebuchet MS"/>
              </a:rPr>
              <a:t>no_of_adults</a:t>
            </a:r>
            <a:r>
              <a:rPr lang="en-GB" b="1" dirty="0">
                <a:latin typeface="Trebuchet MS"/>
              </a:rPr>
              <a:t>:</a:t>
            </a:r>
            <a:r>
              <a:rPr lang="en-GB" dirty="0">
                <a:latin typeface="Avenir Next LT Pro"/>
              </a:rPr>
              <a:t> The number of adults in the reservation.</a:t>
            </a:r>
            <a:endParaRPr lang="en-GB"/>
          </a:p>
          <a:p>
            <a:pPr indent="0" algn="just"/>
            <a:r>
              <a:rPr lang="en-GB" b="1" dirty="0">
                <a:latin typeface="Trebuchet MS"/>
              </a:rPr>
              <a:t> </a:t>
            </a:r>
            <a:r>
              <a:rPr lang="en-GB" b="1" err="1">
                <a:latin typeface="Trebuchet MS"/>
              </a:rPr>
              <a:t>no_of_children</a:t>
            </a:r>
            <a:r>
              <a:rPr lang="en-GB" b="1" dirty="0">
                <a:latin typeface="Trebuchet MS"/>
              </a:rPr>
              <a:t>:</a:t>
            </a:r>
            <a:r>
              <a:rPr lang="en-GB" dirty="0">
                <a:latin typeface="Avenir Next LT Pro"/>
              </a:rPr>
              <a:t> The number of children in the reservation.</a:t>
            </a:r>
            <a:endParaRPr lang="en-GB"/>
          </a:p>
          <a:p>
            <a:pPr indent="0" algn="just"/>
            <a:r>
              <a:rPr lang="en-GB" b="1" dirty="0">
                <a:latin typeface="Trebuchet MS"/>
              </a:rPr>
              <a:t> </a:t>
            </a:r>
            <a:r>
              <a:rPr lang="en-GB" b="1" err="1">
                <a:latin typeface="Trebuchet MS"/>
              </a:rPr>
              <a:t>no_of_weekend_nights</a:t>
            </a:r>
            <a:r>
              <a:rPr lang="en-GB" b="1" dirty="0">
                <a:latin typeface="Trebuchet MS"/>
              </a:rPr>
              <a:t>:</a:t>
            </a:r>
            <a:r>
              <a:rPr lang="en-GB" dirty="0">
                <a:latin typeface="Avenir Next LT Pro"/>
              </a:rPr>
              <a:t> The number of nights in the reservation that fall on weekends.</a:t>
            </a:r>
            <a:endParaRPr lang="en-GB"/>
          </a:p>
          <a:p>
            <a:pPr indent="0" algn="just"/>
            <a:r>
              <a:rPr lang="en-GB" b="1" dirty="0">
                <a:latin typeface="Trebuchet MS"/>
              </a:rPr>
              <a:t> </a:t>
            </a:r>
            <a:r>
              <a:rPr lang="en-GB" b="1" err="1">
                <a:latin typeface="Trebuchet MS"/>
              </a:rPr>
              <a:t>no_of_week_nights</a:t>
            </a:r>
            <a:r>
              <a:rPr lang="en-GB" b="1" dirty="0">
                <a:latin typeface="Trebuchet MS"/>
              </a:rPr>
              <a:t>: </a:t>
            </a:r>
            <a:r>
              <a:rPr lang="en-GB" dirty="0">
                <a:latin typeface="Avenir Next LT Pro"/>
              </a:rPr>
              <a:t>The number of nights in the reservation that fall on weekdays.</a:t>
            </a:r>
            <a:endParaRPr lang="en-GB"/>
          </a:p>
          <a:p>
            <a:pPr indent="0" algn="just"/>
            <a:r>
              <a:rPr lang="en-GB" b="1" dirty="0">
                <a:latin typeface="Trebuchet MS"/>
              </a:rPr>
              <a:t> </a:t>
            </a:r>
            <a:r>
              <a:rPr lang="en-GB" b="1" err="1">
                <a:latin typeface="Trebuchet MS"/>
              </a:rPr>
              <a:t>type_of_meal_plan</a:t>
            </a:r>
            <a:r>
              <a:rPr lang="en-GB" b="1" dirty="0">
                <a:latin typeface="Trebuchet MS"/>
              </a:rPr>
              <a:t>:</a:t>
            </a:r>
            <a:r>
              <a:rPr lang="en-GB" dirty="0">
                <a:latin typeface="Avenir Next LT Pro"/>
              </a:rPr>
              <a:t> The meal plan chosen by the guests.</a:t>
            </a:r>
            <a:endParaRPr lang="en-GB"/>
          </a:p>
          <a:p>
            <a:pPr indent="0" algn="just"/>
            <a:r>
              <a:rPr lang="en-GB" b="1" dirty="0">
                <a:latin typeface="Trebuchet MS"/>
              </a:rPr>
              <a:t> </a:t>
            </a:r>
            <a:r>
              <a:rPr lang="en-GB" b="1" err="1">
                <a:latin typeface="Trebuchet MS"/>
              </a:rPr>
              <a:t>room_type_reserved</a:t>
            </a:r>
            <a:r>
              <a:rPr lang="en-GB" b="1" dirty="0">
                <a:latin typeface="Trebuchet MS"/>
              </a:rPr>
              <a:t>: </a:t>
            </a:r>
            <a:r>
              <a:rPr lang="en-GB" dirty="0">
                <a:latin typeface="Avenir Next LT Pro"/>
              </a:rPr>
              <a:t>The type of room reserved by the guests.</a:t>
            </a:r>
            <a:endParaRPr lang="en-GB"/>
          </a:p>
          <a:p>
            <a:pPr indent="0" algn="just"/>
            <a:r>
              <a:rPr lang="en-GB" b="1" dirty="0">
                <a:latin typeface="Trebuchet MS"/>
              </a:rPr>
              <a:t> </a:t>
            </a:r>
            <a:r>
              <a:rPr lang="en-GB" b="1" err="1">
                <a:latin typeface="Trebuchet MS"/>
              </a:rPr>
              <a:t>lead_time</a:t>
            </a:r>
            <a:r>
              <a:rPr lang="en-GB" b="1" dirty="0">
                <a:latin typeface="Trebuchet MS"/>
              </a:rPr>
              <a:t>:</a:t>
            </a:r>
            <a:r>
              <a:rPr lang="en-GB" dirty="0">
                <a:latin typeface="Avenir Next LT Pro"/>
              </a:rPr>
              <a:t> The number of days between booking and arrival.</a:t>
            </a:r>
            <a:endParaRPr lang="en-GB"/>
          </a:p>
          <a:p>
            <a:pPr indent="0" algn="just"/>
            <a:r>
              <a:rPr lang="en-GB" b="1" dirty="0">
                <a:latin typeface="Trebuchet MS"/>
              </a:rPr>
              <a:t> </a:t>
            </a:r>
            <a:r>
              <a:rPr lang="en-GB" b="1" err="1">
                <a:latin typeface="Trebuchet MS"/>
              </a:rPr>
              <a:t>arrival_date</a:t>
            </a:r>
            <a:r>
              <a:rPr lang="en-GB" b="1" dirty="0">
                <a:latin typeface="Trebuchet MS"/>
              </a:rPr>
              <a:t>: </a:t>
            </a:r>
            <a:r>
              <a:rPr lang="en-GB" dirty="0">
                <a:latin typeface="Avenir Next LT Pro"/>
              </a:rPr>
              <a:t>The date of arrival.</a:t>
            </a:r>
            <a:endParaRPr lang="en-GB"/>
          </a:p>
          <a:p>
            <a:pPr indent="0" algn="just"/>
            <a:r>
              <a:rPr lang="en-GB" dirty="0">
                <a:latin typeface="Trebuchet MS"/>
              </a:rPr>
              <a:t> </a:t>
            </a:r>
            <a:r>
              <a:rPr lang="en-GB" b="1" err="1">
                <a:latin typeface="Trebuchet MS"/>
              </a:rPr>
              <a:t>market_segment_type</a:t>
            </a:r>
            <a:r>
              <a:rPr lang="en-GB" b="1" dirty="0">
                <a:latin typeface="Trebuchet MS"/>
              </a:rPr>
              <a:t>:</a:t>
            </a:r>
            <a:r>
              <a:rPr lang="en-GB" dirty="0">
                <a:latin typeface="Avenir Next LT Pro"/>
              </a:rPr>
              <a:t> The market segment to which the reservation belongs.</a:t>
            </a:r>
            <a:endParaRPr lang="en-GB"/>
          </a:p>
          <a:p>
            <a:pPr indent="0" algn="just"/>
            <a:r>
              <a:rPr lang="en-GB" dirty="0">
                <a:latin typeface="Trebuchet MS"/>
              </a:rPr>
              <a:t> </a:t>
            </a:r>
            <a:r>
              <a:rPr lang="en-GB" b="1" err="1">
                <a:latin typeface="Trebuchet MS"/>
              </a:rPr>
              <a:t>avg_price_per_room</a:t>
            </a:r>
            <a:r>
              <a:rPr lang="en-GB" b="1" dirty="0">
                <a:latin typeface="Trebuchet MS"/>
              </a:rPr>
              <a:t>: </a:t>
            </a:r>
            <a:r>
              <a:rPr lang="en-GB" dirty="0">
                <a:latin typeface="Avenir Next LT Pro"/>
              </a:rPr>
              <a:t>The average price per room in the reservation.</a:t>
            </a:r>
            <a:endParaRPr lang="en-GB"/>
          </a:p>
          <a:p>
            <a:pPr indent="0" algn="just"/>
            <a:r>
              <a:rPr lang="en-GB" b="1" dirty="0">
                <a:latin typeface="Trebuchet MS"/>
              </a:rPr>
              <a:t> </a:t>
            </a:r>
            <a:r>
              <a:rPr lang="en-GB" b="1" err="1">
                <a:latin typeface="Trebuchet MS"/>
              </a:rPr>
              <a:t>booking_status</a:t>
            </a:r>
            <a:r>
              <a:rPr lang="en-GB" b="1" dirty="0">
                <a:latin typeface="Trebuchet MS"/>
              </a:rPr>
              <a:t>:</a:t>
            </a:r>
            <a:r>
              <a:rPr lang="en-GB" dirty="0">
                <a:latin typeface="Avenir Next LT Pro"/>
              </a:rPr>
              <a:t> The status of the booking.</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Graphic 3" descr="Database with solid fill">
            <a:extLst>
              <a:ext uri="{FF2B5EF4-FFF2-40B4-BE49-F238E27FC236}">
                <a16:creationId xmlns:a16="http://schemas.microsoft.com/office/drawing/2014/main" id="{3EF1E35D-64D6-F50C-C10B-315BC74AD3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30064" y="217906"/>
            <a:ext cx="1582820" cy="1208506"/>
          </a:xfrm>
          <a:prstGeom prst="rect">
            <a:avLst/>
          </a:prstGeom>
        </p:spPr>
      </p:pic>
    </p:spTree>
    <p:extLst>
      <p:ext uri="{BB962C8B-B14F-4D97-AF65-F5344CB8AC3E}">
        <p14:creationId xmlns:p14="http://schemas.microsoft.com/office/powerpoint/2010/main" val="13121465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a:bodyPr>
          <a:lstStyle/>
          <a:p>
            <a:r>
              <a:rPr lang="en-GB" dirty="0">
                <a:solidFill>
                  <a:srgbClr val="FFC000"/>
                </a:solidFill>
                <a:latin typeface="Calibri"/>
                <a:ea typeface="+mj-lt"/>
                <a:cs typeface="+mj-lt"/>
              </a:rPr>
              <a:t>1. What is the total number of reservations in the dataset?</a:t>
            </a:r>
            <a:endParaRPr lang="en-US" dirty="0">
              <a:solidFill>
                <a:srgbClr val="FFC000"/>
              </a:solidFill>
              <a:latin typeface="Calibri"/>
              <a:ea typeface="Calibri"/>
              <a:cs typeface="Calibri"/>
            </a:endParaRPr>
          </a:p>
        </p:txBody>
      </p:sp>
      <p:pic>
        <p:nvPicPr>
          <p:cNvPr id="7" name="Content Placeholder 6" descr="A screen shot of a computer">
            <a:extLst>
              <a:ext uri="{FF2B5EF4-FFF2-40B4-BE49-F238E27FC236}">
                <a16:creationId xmlns:a16="http://schemas.microsoft.com/office/drawing/2014/main" id="{79CAF3B6-CE35-F487-664A-D760968AFBAF}"/>
              </a:ext>
            </a:extLst>
          </p:cNvPr>
          <p:cNvPicPr>
            <a:picLocks noGrp="1" noChangeAspect="1"/>
          </p:cNvPicPr>
          <p:nvPr>
            <p:ph idx="1"/>
          </p:nvPr>
        </p:nvPicPr>
        <p:blipFill>
          <a:blip r:embed="rId2"/>
          <a:stretch>
            <a:fillRect/>
          </a:stretch>
        </p:blipFill>
        <p:spPr>
          <a:xfrm>
            <a:off x="884931" y="2046834"/>
            <a:ext cx="8061157" cy="1822282"/>
          </a:xfrm>
        </p:spPr>
      </p:pic>
      <p:pic>
        <p:nvPicPr>
          <p:cNvPr id="8" name="Picture 7" descr="A close-up of a computer screen&#10;&#10;Description automatically generated">
            <a:extLst>
              <a:ext uri="{FF2B5EF4-FFF2-40B4-BE49-F238E27FC236}">
                <a16:creationId xmlns:a16="http://schemas.microsoft.com/office/drawing/2014/main" id="{7167AE10-188E-3998-4BDA-511EAA866064}"/>
              </a:ext>
            </a:extLst>
          </p:cNvPr>
          <p:cNvPicPr>
            <a:picLocks noChangeAspect="1"/>
          </p:cNvPicPr>
          <p:nvPr/>
        </p:nvPicPr>
        <p:blipFill>
          <a:blip r:embed="rId3"/>
          <a:stretch>
            <a:fillRect/>
          </a:stretch>
        </p:blipFill>
        <p:spPr>
          <a:xfrm>
            <a:off x="880896" y="4405647"/>
            <a:ext cx="6058735" cy="1883443"/>
          </a:xfrm>
          <a:prstGeom prst="rect">
            <a:avLst/>
          </a:prstGeom>
        </p:spPr>
      </p:pic>
    </p:spTree>
    <p:extLst>
      <p:ext uri="{BB962C8B-B14F-4D97-AF65-F5344CB8AC3E}">
        <p14:creationId xmlns:p14="http://schemas.microsoft.com/office/powerpoint/2010/main" val="1270281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a:bodyPr>
          <a:lstStyle/>
          <a:p>
            <a:r>
              <a:rPr lang="en-GB" dirty="0">
                <a:solidFill>
                  <a:srgbClr val="FFC000"/>
                </a:solidFill>
                <a:ea typeface="+mj-lt"/>
                <a:cs typeface="+mj-lt"/>
              </a:rPr>
              <a:t>2. Which meal plan is the most popular among guests?</a:t>
            </a:r>
            <a:endParaRPr lang="en-US" dirty="0">
              <a:ea typeface="+mj-lt"/>
              <a:cs typeface="+mj-lt"/>
            </a:endParaRPr>
          </a:p>
        </p:txBody>
      </p:sp>
      <p:pic>
        <p:nvPicPr>
          <p:cNvPr id="5" name="Content Placeholder 4" descr="A screen shot of a computer&#10;&#10;Description automatically generated">
            <a:extLst>
              <a:ext uri="{FF2B5EF4-FFF2-40B4-BE49-F238E27FC236}">
                <a16:creationId xmlns:a16="http://schemas.microsoft.com/office/drawing/2014/main" id="{11DC8A4C-7119-BC3D-8CA7-1EF1237265A5}"/>
              </a:ext>
            </a:extLst>
          </p:cNvPr>
          <p:cNvPicPr>
            <a:picLocks noGrp="1" noChangeAspect="1"/>
          </p:cNvPicPr>
          <p:nvPr>
            <p:ph idx="1"/>
          </p:nvPr>
        </p:nvPicPr>
        <p:blipFill>
          <a:blip r:embed="rId2"/>
          <a:stretch>
            <a:fillRect/>
          </a:stretch>
        </p:blipFill>
        <p:spPr>
          <a:xfrm>
            <a:off x="677804" y="1923845"/>
            <a:ext cx="8595728" cy="2295525"/>
          </a:xfrm>
        </p:spPr>
      </p:pic>
      <p:pic>
        <p:nvPicPr>
          <p:cNvPr id="6" name="Picture 5" descr="A screen shot of a computer&#10;&#10;Description automatically generated">
            <a:extLst>
              <a:ext uri="{FF2B5EF4-FFF2-40B4-BE49-F238E27FC236}">
                <a16:creationId xmlns:a16="http://schemas.microsoft.com/office/drawing/2014/main" id="{A903E307-AC5A-5982-F7FC-2E336BDE7A72}"/>
              </a:ext>
            </a:extLst>
          </p:cNvPr>
          <p:cNvPicPr>
            <a:picLocks noChangeAspect="1"/>
          </p:cNvPicPr>
          <p:nvPr/>
        </p:nvPicPr>
        <p:blipFill>
          <a:blip r:embed="rId3"/>
          <a:stretch>
            <a:fillRect/>
          </a:stretch>
        </p:blipFill>
        <p:spPr>
          <a:xfrm>
            <a:off x="929858" y="4491540"/>
            <a:ext cx="4610601" cy="1591343"/>
          </a:xfrm>
          <a:prstGeom prst="rect">
            <a:avLst/>
          </a:prstGeom>
        </p:spPr>
      </p:pic>
    </p:spTree>
    <p:extLst>
      <p:ext uri="{BB962C8B-B14F-4D97-AF65-F5344CB8AC3E}">
        <p14:creationId xmlns:p14="http://schemas.microsoft.com/office/powerpoint/2010/main" val="124681179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a:bodyPr>
          <a:lstStyle/>
          <a:p>
            <a:r>
              <a:rPr lang="en-GB" dirty="0">
                <a:solidFill>
                  <a:srgbClr val="FFC000"/>
                </a:solidFill>
                <a:ea typeface="+mj-lt"/>
                <a:cs typeface="+mj-lt"/>
              </a:rPr>
              <a:t>3. What is the average price per room for reservations involving children?</a:t>
            </a:r>
            <a:endParaRPr lang="en-US" dirty="0">
              <a:ea typeface="+mj-lt"/>
              <a:cs typeface="+mj-lt"/>
            </a:endParaRPr>
          </a:p>
        </p:txBody>
      </p:sp>
      <p:pic>
        <p:nvPicPr>
          <p:cNvPr id="5" name="Content Placeholder 4" descr="A screenshot of a computer code&#10;&#10;Description automatically generated">
            <a:extLst>
              <a:ext uri="{FF2B5EF4-FFF2-40B4-BE49-F238E27FC236}">
                <a16:creationId xmlns:a16="http://schemas.microsoft.com/office/drawing/2014/main" id="{A38A568D-B046-66A9-2785-3926003903A8}"/>
              </a:ext>
            </a:extLst>
          </p:cNvPr>
          <p:cNvPicPr>
            <a:picLocks noGrp="1" noChangeAspect="1"/>
          </p:cNvPicPr>
          <p:nvPr>
            <p:ph idx="1"/>
          </p:nvPr>
        </p:nvPicPr>
        <p:blipFill>
          <a:blip r:embed="rId2"/>
          <a:stretch>
            <a:fillRect/>
          </a:stretch>
        </p:blipFill>
        <p:spPr>
          <a:xfrm>
            <a:off x="704959" y="1959438"/>
            <a:ext cx="8835523" cy="2117390"/>
          </a:xfrm>
        </p:spPr>
      </p:pic>
      <p:pic>
        <p:nvPicPr>
          <p:cNvPr id="6" name="Picture 5" descr="A screenshot of a computer&#10;&#10;Description automatically generated">
            <a:extLst>
              <a:ext uri="{FF2B5EF4-FFF2-40B4-BE49-F238E27FC236}">
                <a16:creationId xmlns:a16="http://schemas.microsoft.com/office/drawing/2014/main" id="{BF6B7781-F9F5-D974-9081-CD7D4E292920}"/>
              </a:ext>
            </a:extLst>
          </p:cNvPr>
          <p:cNvPicPr>
            <a:picLocks noChangeAspect="1"/>
          </p:cNvPicPr>
          <p:nvPr/>
        </p:nvPicPr>
        <p:blipFill>
          <a:blip r:embed="rId3"/>
          <a:stretch>
            <a:fillRect/>
          </a:stretch>
        </p:blipFill>
        <p:spPr>
          <a:xfrm>
            <a:off x="852404" y="4366795"/>
            <a:ext cx="6262771" cy="1974515"/>
          </a:xfrm>
          <a:prstGeom prst="rect">
            <a:avLst/>
          </a:prstGeom>
        </p:spPr>
      </p:pic>
    </p:spTree>
    <p:extLst>
      <p:ext uri="{BB962C8B-B14F-4D97-AF65-F5344CB8AC3E}">
        <p14:creationId xmlns:p14="http://schemas.microsoft.com/office/powerpoint/2010/main" val="3069294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a:bodyPr>
          <a:lstStyle/>
          <a:p>
            <a:r>
              <a:rPr lang="en-GB" dirty="0">
                <a:solidFill>
                  <a:srgbClr val="FFC000"/>
                </a:solidFill>
                <a:ea typeface="+mj-lt"/>
                <a:cs typeface="+mj-lt"/>
              </a:rPr>
              <a:t>4. How many reservations were made for the year 2018?</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113FCA79-3284-4C47-451C-9B6E0A80F88E}"/>
              </a:ext>
            </a:extLst>
          </p:cNvPr>
          <p:cNvPicPr>
            <a:picLocks noGrp="1" noChangeAspect="1"/>
          </p:cNvPicPr>
          <p:nvPr>
            <p:ph idx="1"/>
          </p:nvPr>
        </p:nvPicPr>
        <p:blipFill>
          <a:blip r:embed="rId2"/>
          <a:stretch>
            <a:fillRect/>
          </a:stretch>
        </p:blipFill>
        <p:spPr>
          <a:xfrm>
            <a:off x="864461" y="1925015"/>
            <a:ext cx="8222414" cy="2293186"/>
          </a:xfrm>
        </p:spPr>
      </p:pic>
      <p:pic>
        <p:nvPicPr>
          <p:cNvPr id="6" name="Picture 5" descr="A close-up of a computer screen&#10;&#10;Description automatically generated">
            <a:extLst>
              <a:ext uri="{FF2B5EF4-FFF2-40B4-BE49-F238E27FC236}">
                <a16:creationId xmlns:a16="http://schemas.microsoft.com/office/drawing/2014/main" id="{912A8747-57D9-71AE-5273-FDF48DF6B603}"/>
              </a:ext>
            </a:extLst>
          </p:cNvPr>
          <p:cNvPicPr>
            <a:picLocks noChangeAspect="1"/>
          </p:cNvPicPr>
          <p:nvPr/>
        </p:nvPicPr>
        <p:blipFill>
          <a:blip r:embed="rId3"/>
          <a:stretch>
            <a:fillRect/>
          </a:stretch>
        </p:blipFill>
        <p:spPr>
          <a:xfrm>
            <a:off x="1123950" y="4510421"/>
            <a:ext cx="6107363" cy="1754104"/>
          </a:xfrm>
          <a:prstGeom prst="rect">
            <a:avLst/>
          </a:prstGeom>
        </p:spPr>
      </p:pic>
    </p:spTree>
    <p:extLst>
      <p:ext uri="{BB962C8B-B14F-4D97-AF65-F5344CB8AC3E}">
        <p14:creationId xmlns:p14="http://schemas.microsoft.com/office/powerpoint/2010/main" val="323740326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a:bodyPr>
          <a:lstStyle/>
          <a:p>
            <a:r>
              <a:rPr lang="en-GB" dirty="0">
                <a:solidFill>
                  <a:srgbClr val="FFC000"/>
                </a:solidFill>
                <a:ea typeface="+mj-lt"/>
                <a:cs typeface="+mj-lt"/>
              </a:rPr>
              <a:t>5. What is the most commonly booked room type?</a:t>
            </a:r>
            <a:endParaRPr lang="en-US" dirty="0">
              <a:ea typeface="+mj-lt"/>
              <a:cs typeface="+mj-lt"/>
            </a:endParaRPr>
          </a:p>
        </p:txBody>
      </p:sp>
      <p:pic>
        <p:nvPicPr>
          <p:cNvPr id="5" name="Content Placeholder 4" descr="A screenshot of a computer&#10;&#10;Description automatically generated">
            <a:extLst>
              <a:ext uri="{FF2B5EF4-FFF2-40B4-BE49-F238E27FC236}">
                <a16:creationId xmlns:a16="http://schemas.microsoft.com/office/drawing/2014/main" id="{63074055-EAB2-61D5-23B6-FE020CD0BAC6}"/>
              </a:ext>
            </a:extLst>
          </p:cNvPr>
          <p:cNvPicPr>
            <a:picLocks noGrp="1" noChangeAspect="1"/>
          </p:cNvPicPr>
          <p:nvPr>
            <p:ph idx="1"/>
          </p:nvPr>
        </p:nvPicPr>
        <p:blipFill>
          <a:blip r:embed="rId2"/>
          <a:stretch>
            <a:fillRect/>
          </a:stretch>
        </p:blipFill>
        <p:spPr>
          <a:xfrm>
            <a:off x="680353" y="-2331201"/>
            <a:ext cx="10007682" cy="6514351"/>
          </a:xfrm>
        </p:spPr>
      </p:pic>
      <p:pic>
        <p:nvPicPr>
          <p:cNvPr id="6" name="Picture 5" descr="A screenshot of a computer&#10;&#10;Description automatically generated">
            <a:extLst>
              <a:ext uri="{FF2B5EF4-FFF2-40B4-BE49-F238E27FC236}">
                <a16:creationId xmlns:a16="http://schemas.microsoft.com/office/drawing/2014/main" id="{D3A5898B-8509-642D-7AA7-0237E891AA50}"/>
              </a:ext>
            </a:extLst>
          </p:cNvPr>
          <p:cNvPicPr>
            <a:picLocks noChangeAspect="1"/>
          </p:cNvPicPr>
          <p:nvPr/>
        </p:nvPicPr>
        <p:blipFill>
          <a:blip r:embed="rId3"/>
          <a:stretch>
            <a:fillRect/>
          </a:stretch>
        </p:blipFill>
        <p:spPr>
          <a:xfrm>
            <a:off x="826754" y="4440989"/>
            <a:ext cx="5030704" cy="1812758"/>
          </a:xfrm>
          <a:prstGeom prst="rect">
            <a:avLst/>
          </a:prstGeom>
        </p:spPr>
      </p:pic>
    </p:spTree>
    <p:extLst>
      <p:ext uri="{BB962C8B-B14F-4D97-AF65-F5344CB8AC3E}">
        <p14:creationId xmlns:p14="http://schemas.microsoft.com/office/powerpoint/2010/main" val="19373865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68C2C0-9ED5-E0F9-212F-080D988B832E}"/>
              </a:ext>
            </a:extLst>
          </p:cNvPr>
          <p:cNvSpPr>
            <a:spLocks noGrp="1"/>
          </p:cNvSpPr>
          <p:nvPr>
            <p:ph type="title"/>
          </p:nvPr>
        </p:nvSpPr>
        <p:spPr>
          <a:xfrm>
            <a:off x="677334" y="609600"/>
            <a:ext cx="8596668" cy="1320800"/>
          </a:xfrm>
        </p:spPr>
        <p:txBody>
          <a:bodyPr>
            <a:normAutofit/>
          </a:bodyPr>
          <a:lstStyle/>
          <a:p>
            <a:r>
              <a:rPr lang="en-GB" dirty="0">
                <a:solidFill>
                  <a:srgbClr val="FFC000"/>
                </a:solidFill>
                <a:ea typeface="+mj-lt"/>
                <a:cs typeface="+mj-lt"/>
              </a:rPr>
              <a:t>6. How many reservations fall on a weekend (</a:t>
            </a:r>
            <a:r>
              <a:rPr lang="en-GB" dirty="0" err="1">
                <a:solidFill>
                  <a:srgbClr val="FFC000"/>
                </a:solidFill>
                <a:ea typeface="+mj-lt"/>
                <a:cs typeface="+mj-lt"/>
              </a:rPr>
              <a:t>no_of_weekend_nights</a:t>
            </a:r>
            <a:r>
              <a:rPr lang="en-GB" dirty="0">
                <a:solidFill>
                  <a:srgbClr val="FFC000"/>
                </a:solidFill>
                <a:ea typeface="+mj-lt"/>
                <a:cs typeface="+mj-lt"/>
              </a:rPr>
              <a:t> &gt; 0)?</a:t>
            </a:r>
            <a:endParaRPr lang="en-US" dirty="0"/>
          </a:p>
        </p:txBody>
      </p:sp>
      <p:pic>
        <p:nvPicPr>
          <p:cNvPr id="5" name="Content Placeholder 4" descr="A screenshot of a computer program&#10;&#10;Description automatically generated">
            <a:extLst>
              <a:ext uri="{FF2B5EF4-FFF2-40B4-BE49-F238E27FC236}">
                <a16:creationId xmlns:a16="http://schemas.microsoft.com/office/drawing/2014/main" id="{707D4197-C117-AFEF-4B02-981E64E34D9C}"/>
              </a:ext>
            </a:extLst>
          </p:cNvPr>
          <p:cNvPicPr>
            <a:picLocks noGrp="1" noChangeAspect="1"/>
          </p:cNvPicPr>
          <p:nvPr>
            <p:ph idx="1"/>
          </p:nvPr>
        </p:nvPicPr>
        <p:blipFill>
          <a:blip r:embed="rId2"/>
          <a:stretch>
            <a:fillRect/>
          </a:stretch>
        </p:blipFill>
        <p:spPr>
          <a:xfrm>
            <a:off x="777650" y="1921004"/>
            <a:ext cx="8396036" cy="2220996"/>
          </a:xfrm>
        </p:spPr>
      </p:pic>
      <p:pic>
        <p:nvPicPr>
          <p:cNvPr id="6" name="Picture 5" descr="A close-up of a web page&#10;&#10;Description automatically generated">
            <a:extLst>
              <a:ext uri="{FF2B5EF4-FFF2-40B4-BE49-F238E27FC236}">
                <a16:creationId xmlns:a16="http://schemas.microsoft.com/office/drawing/2014/main" id="{E719D79F-A53B-7911-C1F4-8453C412F11C}"/>
              </a:ext>
            </a:extLst>
          </p:cNvPr>
          <p:cNvPicPr>
            <a:picLocks noChangeAspect="1"/>
          </p:cNvPicPr>
          <p:nvPr/>
        </p:nvPicPr>
        <p:blipFill>
          <a:blip r:embed="rId3"/>
          <a:stretch>
            <a:fillRect/>
          </a:stretch>
        </p:blipFill>
        <p:spPr>
          <a:xfrm>
            <a:off x="1091783" y="4471236"/>
            <a:ext cx="5008646" cy="1725528"/>
          </a:xfrm>
          <a:prstGeom prst="rect">
            <a:avLst/>
          </a:prstGeom>
        </p:spPr>
      </p:pic>
    </p:spTree>
    <p:extLst>
      <p:ext uri="{BB962C8B-B14F-4D97-AF65-F5344CB8AC3E}">
        <p14:creationId xmlns:p14="http://schemas.microsoft.com/office/powerpoint/2010/main" val="236925239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Hotel Reservation Analysis with SQL</vt:lpstr>
      <vt:lpstr>OVERVIEW</vt:lpstr>
      <vt:lpstr>DATASET DETAILS</vt:lpstr>
      <vt:lpstr>1. What is the total number of reservations in the dataset?</vt:lpstr>
      <vt:lpstr>2. Which meal plan is the most popular among guests?</vt:lpstr>
      <vt:lpstr>3. What is the average price per room for reservations involving children?</vt:lpstr>
      <vt:lpstr>4. How many reservations were made for the year 2018?</vt:lpstr>
      <vt:lpstr>5. What is the most commonly booked room type?</vt:lpstr>
      <vt:lpstr>6. How many reservations fall on a weekend (no_of_weekend_nights &gt; 0)?</vt:lpstr>
      <vt:lpstr>7. What is the highest and lowest lead time for reservations?</vt:lpstr>
      <vt:lpstr>8. What is the most common market segment type for reservations?</vt:lpstr>
      <vt:lpstr>9. How many reservations have a booking status of "Confirmed"?</vt:lpstr>
      <vt:lpstr>10. What is the total number of adults and children across all reservations?</vt:lpstr>
      <vt:lpstr>11. What is the average number of weekend nights for reservations involving children?</vt:lpstr>
      <vt:lpstr>14. For reservations involving children, what is the most common room type, and what is the average price for that room type?</vt:lpstr>
      <vt:lpstr>12. How many reservations were made in each month of the year?</vt:lpstr>
      <vt:lpstr>13. What is the average number of nights (both weekend and weekday) spent by guests for each room type?</vt:lpstr>
      <vt:lpstr>15. Find the market segment type that generates the highest average price per room.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407</cp:revision>
  <dcterms:created xsi:type="dcterms:W3CDTF">2024-06-17T14:49:28Z</dcterms:created>
  <dcterms:modified xsi:type="dcterms:W3CDTF">2024-06-18T16:23:22Z</dcterms:modified>
</cp:coreProperties>
</file>