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44" d="100"/>
          <a:sy n="44" d="100"/>
        </p:scale>
        <p:origin x="23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482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BY:-</a:t>
            </a:r>
            <a:endParaRPr lang="en-IN" sz="2800" b="1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>
                <a:latin typeface="Calibri"/>
                <a:cs typeface="Calibri"/>
              </a:rPr>
              <a:t>C SRIRANJANI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>
                <a:latin typeface="Calibri"/>
                <a:cs typeface="Calibri"/>
              </a:rPr>
              <a:t>S V SHALADHARSHINI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>
                <a:latin typeface="Calibri"/>
                <a:cs typeface="Calibri"/>
              </a:rPr>
              <a:t>S SANGITA BLESSY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>
                <a:latin typeface="Calibri"/>
                <a:cs typeface="Calibri"/>
              </a:rPr>
              <a:t>A GLORIA KEREN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>
                <a:latin typeface="Calibri"/>
                <a:cs typeface="Calibri"/>
              </a:rPr>
              <a:t>Introduction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 Application </a:t>
            </a:r>
            <a:r>
              <a:rPr spc="5"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a web-based </a:t>
            </a:r>
            <a:r>
              <a:rPr dirty="0">
                <a:latin typeface="Calibri"/>
                <a:cs typeface="Calibri"/>
              </a:rPr>
              <a:t>application that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enables users to order groceries online and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them delivered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This SRS document provides an overview of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functionality,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features,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>
                <a:latin typeface="Calibri"/>
                <a:cs typeface="Calibri"/>
              </a:rPr>
              <a:t>System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Grocery</a:t>
            </a:r>
            <a:r>
              <a:rPr spc="-5" dirty="0">
                <a:latin typeface="Calibri"/>
                <a:cs typeface="Calibri"/>
              </a:rPr>
              <a:t> Delivery Application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following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hardware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 software: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server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 host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database management system to store user and product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information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>
                <a:latin typeface="Calibri"/>
                <a:cs typeface="Calibri"/>
              </a:rPr>
              <a:t>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 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for users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 the </a:t>
            </a:r>
            <a:r>
              <a:rPr dirty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A computer or mobile device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a web </a:t>
            </a:r>
            <a:r>
              <a:rPr spc="-10" dirty="0">
                <a:latin typeface="Calibri"/>
                <a:cs typeface="Calibri"/>
              </a:rPr>
              <a:t>browser </a:t>
            </a:r>
            <a:r>
              <a:rPr spc="-5" dirty="0">
                <a:latin typeface="Calibri"/>
                <a:cs typeface="Calibri"/>
              </a:rPr>
              <a:t>to access the </a:t>
            </a:r>
            <a:r>
              <a:rPr spc="-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endParaRPr dirty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>
                <a:latin typeface="Calibri"/>
                <a:cs typeface="Calibri"/>
              </a:rPr>
              <a:t>Functional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dirty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>
                <a:latin typeface="Calibri"/>
                <a:cs typeface="Calibri"/>
              </a:rPr>
              <a:t>Registration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and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Login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>
                <a:latin typeface="Calibri"/>
                <a:cs typeface="Calibri"/>
              </a:rPr>
              <a:t>Users </a:t>
            </a:r>
            <a:r>
              <a:rPr spc="-5" dirty="0">
                <a:latin typeface="Calibri"/>
                <a:cs typeface="Calibri"/>
              </a:rPr>
              <a:t>can create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account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5" dirty="0">
                <a:latin typeface="Calibri"/>
                <a:cs typeface="Calibri"/>
              </a:rPr>
              <a:t> the </a:t>
            </a:r>
            <a:r>
              <a:rPr dirty="0">
                <a:latin typeface="Calibri"/>
                <a:cs typeface="Calibri"/>
              </a:rPr>
              <a:t>application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browsers.</a:t>
            </a:r>
            <a:endParaRPr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>
                <a:latin typeface="Calibri"/>
                <a:cs typeface="Calibri"/>
              </a:rPr>
              <a:t>Conclusion</a:t>
            </a:r>
            <a:endParaRPr dirty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514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ssblessy4@gmail.com</cp:lastModifiedBy>
  <cp:revision>5</cp:revision>
  <dcterms:created xsi:type="dcterms:W3CDTF">2023-03-25T08:35:51Z</dcterms:created>
  <dcterms:modified xsi:type="dcterms:W3CDTF">2023-03-25T10:59:34Z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