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Sangiv Giovanni Karunakaran</dc:creator>
  <cp:lastModifiedBy>Sangiv Giovanni Karunakaran</cp:lastModifiedBy>
  <cp:revision>1</cp:revision>
  <dcterms:created xsi:type="dcterms:W3CDTF">2020-09-12T13:15:28Z</dcterms:created>
  <dcterms:modified xsi:type="dcterms:W3CDTF">2020-09-12T13:16:11Z</dcterms:modified>
</cp:coreProperties>
</file>