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0B09-102C-445C-8C40-2B221C06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0960-CB17-4CB6-8655-6C24D70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C3D7-16C6-439B-802C-09E8A1A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E4025-B865-4100-8CA6-B477CE55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D041-C8A5-492A-ACB2-A9CD495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76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D0E3-C068-46C0-9918-0D3104F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95B0-50C5-45AA-B594-8142D332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AB02-7434-443D-97FC-98C7B1BC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D443-33E8-46D5-B583-6E32344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22B9-E53F-4B9D-A655-E5500AE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8B5E9-8816-4544-AC1C-79E8646F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0F565-3E53-4D2C-B1CF-0E9B293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999F-9091-4BC0-B61F-ADE43F54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05E1-EF60-448A-BF8B-2B169FB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A711-146A-45EC-B59B-FED96EA7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54-763D-4527-8FAF-A3840AB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BFA3-23FE-4D4D-99B3-5CBBB50F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EAAD-A115-4A84-9B87-CDD63CC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CE4-5CA0-4C5B-816C-2CF07CEA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E420-C648-49A6-8BCD-CCA25BF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8E4-29C2-4798-BBB1-B2E4093D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2460-A911-4539-B645-C6D510C5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510F-463C-445F-B009-C0656300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DF96-37DE-4C30-94F1-29E3746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1AC5-9070-496A-A807-EBC6D3D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649B-3FDB-4EE2-9A22-E327BE3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6DC-2E5B-4928-ACCD-615F28E5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B5B6-A83F-4923-AD3E-78A47253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7F20-9889-44F0-B11D-E5F1B507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6B31-285A-45E2-A2D7-FECAF4D8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885A-0992-4A6F-A40D-035DAF8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964-4214-4006-A98F-E940639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350B-07B2-40D6-A482-FB8830A7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0C8C-6BBE-44F7-B18A-CDBA4B6A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9EEC-9E05-4926-8CE8-3962EEE0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9200B-1934-4DD6-AD96-6D413BB6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00C44-BEE3-404D-B347-503F1D9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2BE08-15C7-4A62-B2EA-3896752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D42F-7E18-4B78-9797-BEBF649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F9C0-F8F3-459A-A8BE-8CA2A7D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5791E-9F80-430C-8B67-9BEB4C3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878B-BA54-4511-8548-C836A782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86AC5-A801-48A8-BCF1-75EABD5A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E8E20-3FB3-4559-81C0-5A60723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AE363-989A-4C68-8554-A567B0CA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710A-97A4-416E-9AA6-98338769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A0CB-CCC4-4BFF-9921-EAEACA2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E2AF-C7CE-4C3B-AD05-8DCA919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5F23B-64AB-44BE-A76A-098A36F9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DB6E-B6CD-42D4-8DA6-DF32FB29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41C3-D95A-409C-A777-2C163A2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1970-13D4-462A-9F50-08F6F163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31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3720-971C-4319-BA6D-E0EB53BA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B02FF-F4CE-4D27-9ADC-4368963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ABBF-9613-4144-A0B3-8047FB3F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160B-FCB8-4DCD-BAC4-529063F9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3C093-4401-476C-97E4-9CE0233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F559-1F20-44FE-802E-DC5B4016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1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44AD3-3078-4F4A-A7A8-9BF281B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F5C4-A024-473E-9FA7-75E828F8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B81E-CC1B-4D5B-86B6-AFCE0193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3E6-4B62-47A1-93B0-899E3322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772A-FFE2-4665-8A53-86868C854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ME Inventory Management - Ultimate Guide by Magestore (Infographic)">
            <a:extLst>
              <a:ext uri="{FF2B5EF4-FFF2-40B4-BE49-F238E27FC236}">
                <a16:creationId xmlns:a16="http://schemas.microsoft.com/office/drawing/2014/main" id="{4C58D34B-08BA-4A4C-9D90-EB71753EC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9091" r="2457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4DBA4-7CE1-49FE-A24E-D2B768F2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To Do List App- QA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72E-44D4-4712-9D72-142B672F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Sangiv Giovanni Karunakaran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5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CA3D-F41F-425D-B3FF-0B8E1A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Sprint Review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BBC91D-2A05-4C9A-A105-F4FABA73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3" y="191606"/>
            <a:ext cx="5776146" cy="280143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DA3306-1ABF-4342-B8ED-799CF069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88" y="2298046"/>
            <a:ext cx="5426642" cy="4476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B23-98EE-4A45-96B0-624D20F9D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03" y="3233984"/>
            <a:ext cx="5974521" cy="36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3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CA3D-F41F-425D-B3FF-0B8E1A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40" y="2245810"/>
            <a:ext cx="569976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66160" y="0"/>
            <a:ext cx="862584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393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5D400-362D-4C76-A7F8-DD96D1EA0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6794"/>
          <a:stretch/>
        </p:blipFill>
        <p:spPr>
          <a:xfrm>
            <a:off x="20" y="10"/>
            <a:ext cx="4902094" cy="3364982"/>
          </a:xfrm>
          <a:custGeom>
            <a:avLst/>
            <a:gdLst/>
            <a:ahLst/>
            <a:cxnLst/>
            <a:rect l="l" t="t" r="r" b="b"/>
            <a:pathLst>
              <a:path w="4902114" h="3364992">
                <a:moveTo>
                  <a:pt x="0" y="0"/>
                </a:moveTo>
                <a:lnTo>
                  <a:pt x="3343681" y="0"/>
                </a:lnTo>
                <a:lnTo>
                  <a:pt x="4902114" y="3364992"/>
                </a:lnTo>
                <a:lnTo>
                  <a:pt x="0" y="3364992"/>
                </a:lnTo>
                <a:close/>
              </a:path>
            </a:pathLst>
          </a:custGeom>
        </p:spPr>
      </p:pic>
      <p:sp>
        <p:nvSpPr>
          <p:cNvPr id="2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162" y="4683319"/>
            <a:ext cx="6488837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20C28-E816-4068-B67C-396A96168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7" r="3" b="15574"/>
          <a:stretch/>
        </p:blipFill>
        <p:spPr>
          <a:xfrm>
            <a:off x="20" y="3493008"/>
            <a:ext cx="6519814" cy="3364992"/>
          </a:xfrm>
          <a:custGeom>
            <a:avLst/>
            <a:gdLst/>
            <a:ahLst/>
            <a:cxnLst/>
            <a:rect l="l" t="t" r="r" b="b"/>
            <a:pathLst>
              <a:path w="6519834" h="3364992">
                <a:moveTo>
                  <a:pt x="0" y="0"/>
                </a:moveTo>
                <a:lnTo>
                  <a:pt x="4961402" y="0"/>
                </a:lnTo>
                <a:lnTo>
                  <a:pt x="6519834" y="3364992"/>
                </a:lnTo>
                <a:lnTo>
                  <a:pt x="0" y="33649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54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827F1-949D-4C1E-AFBC-A3F6F492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13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CCFD18-9940-4FE4-AB40-1B7F6829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4" y="2534411"/>
            <a:ext cx="5651884" cy="360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BC000D-86D6-41F7-9169-65B8DD4608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2045" y="4025586"/>
            <a:ext cx="53441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7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-422527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Approach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A809394-9FF0-4FBE-9674-04808925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9F4FB4FC-1458-461C-9AD2-85239479B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00BF269-83C8-4686-AFC5-C74871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84B4A881-F320-4D29-9F2A-92E5A8E26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F1DE952E-BB73-465C-8182-582880F80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5BF7C487-C4BE-43E7-A245-A61F82AA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8C6F250F-B7D8-473D-B4F7-72304560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CD53A85-E1D0-492B-AA47-3E547672C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9C9FBE9E-BA53-4996-A2C3-B58C2671C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FF5BB8E5-9D25-41D9-BB1D-803E3B2E2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9F899E14-F988-4594-87DA-613CDDB9B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7AB465A4-4729-42F9-AFB0-431EA2621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F18A24F6-C77F-4D3D-B42A-852AC1D9F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D33BE653-7DDD-411B-B501-CFF249DF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7350B549-BA68-495E-BA4A-711B4155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A54F87CB-563B-4CEB-BA3A-F85900994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0CBAAB25-DBFA-46B9-82FE-AF160EF34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2F50A986-E122-499B-8DBC-FE7CA2DC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2C861662-1B8A-4383-B562-3C1C5A0F8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54A9DB5B-88DC-4102-B325-C1EDE7CC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41A0883B-3E32-41FD-899E-2126CFC0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B0AE03-CC2A-4A66-9B5C-CB9A2DE6B7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293" y="1093646"/>
            <a:ext cx="6134961" cy="3205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A8323-76AB-41FF-A923-ADD823B983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6863" y="1093646"/>
            <a:ext cx="5696528" cy="2919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C4F77-D8FA-4D49-9888-8E704F22B5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24104" y="3422479"/>
            <a:ext cx="6179283" cy="3197777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Agile – Scrum, Kanban </a:t>
            </a:r>
            <a:r>
              <a:rPr lang="en-GB" sz="2400" b="1" dirty="0"/>
              <a:t>(Jira)</a:t>
            </a:r>
          </a:p>
          <a:p>
            <a:r>
              <a:rPr lang="en-GB" sz="2400" dirty="0"/>
              <a:t>Source Control – </a:t>
            </a:r>
            <a:r>
              <a:rPr lang="en-GB" sz="2400" b="1" dirty="0"/>
              <a:t>Git</a:t>
            </a:r>
            <a:r>
              <a:rPr lang="en-GB" sz="2400" dirty="0"/>
              <a:t>, </a:t>
            </a:r>
            <a:r>
              <a:rPr lang="en-GB" sz="2400" b="1" dirty="0"/>
              <a:t>GitHub</a:t>
            </a:r>
          </a:p>
          <a:p>
            <a:r>
              <a:rPr lang="en-GB" sz="2400" dirty="0"/>
              <a:t>Cloud – GCP</a:t>
            </a:r>
          </a:p>
          <a:p>
            <a:r>
              <a:rPr lang="en-GB" sz="2400" dirty="0"/>
              <a:t>Database – </a:t>
            </a:r>
            <a:r>
              <a:rPr lang="en-GB" sz="2400" b="1" dirty="0"/>
              <a:t>MYSQL</a:t>
            </a:r>
          </a:p>
          <a:p>
            <a:r>
              <a:rPr lang="en-GB" sz="2400" dirty="0"/>
              <a:t>Programming Language – </a:t>
            </a:r>
            <a:r>
              <a:rPr lang="en-GB" sz="2400" b="1" dirty="0"/>
              <a:t>Java</a:t>
            </a:r>
          </a:p>
          <a:p>
            <a:r>
              <a:rPr lang="en-GB" sz="2400" dirty="0"/>
              <a:t>Build Tool – </a:t>
            </a:r>
            <a:r>
              <a:rPr lang="en-GB" sz="2400" b="1" dirty="0"/>
              <a:t>Maven</a:t>
            </a:r>
          </a:p>
          <a:p>
            <a:r>
              <a:rPr lang="en-GB" sz="2400" dirty="0"/>
              <a:t>Testing – </a:t>
            </a:r>
            <a:r>
              <a:rPr lang="en-GB" sz="2400" b="1" dirty="0"/>
              <a:t>Junit, Mockito</a:t>
            </a:r>
          </a:p>
        </p:txBody>
      </p:sp>
    </p:spTree>
    <p:extLst>
      <p:ext uri="{BB962C8B-B14F-4D97-AF65-F5344CB8AC3E}">
        <p14:creationId xmlns:p14="http://schemas.microsoft.com/office/powerpoint/2010/main" val="3910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Front-End Technologies - </a:t>
            </a:r>
            <a:r>
              <a:rPr lang="en-GB" sz="2400" b="1" dirty="0"/>
              <a:t>HTML, CSS, JS</a:t>
            </a:r>
          </a:p>
          <a:p>
            <a:r>
              <a:rPr lang="en-GB" sz="2400" dirty="0"/>
              <a:t>Application Framework - </a:t>
            </a:r>
            <a:r>
              <a:rPr lang="en-GB" sz="2400" b="1" dirty="0" err="1"/>
              <a:t>SpringBoot</a:t>
            </a:r>
            <a:endParaRPr lang="en-GB" sz="2400" b="1" dirty="0"/>
          </a:p>
          <a:p>
            <a:r>
              <a:rPr lang="en-GB" sz="2400" dirty="0"/>
              <a:t>Functional Testing – </a:t>
            </a:r>
            <a:r>
              <a:rPr lang="en-GB" sz="2400" b="1" dirty="0"/>
              <a:t>Junit, Integration, Mockito</a:t>
            </a:r>
          </a:p>
          <a:p>
            <a:r>
              <a:rPr lang="en-GB" sz="2400" dirty="0"/>
              <a:t>UI Testing – </a:t>
            </a:r>
            <a:r>
              <a:rPr lang="en-GB" sz="2400" b="1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75487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3879F-BF7F-48DE-9D99-A6D84981FB51}"/>
              </a:ext>
            </a:extLst>
          </p:cNvPr>
          <p:cNvSpPr/>
          <p:nvPr/>
        </p:nvSpPr>
        <p:spPr>
          <a:xfrm>
            <a:off x="1879600" y="1261696"/>
            <a:ext cx="1453662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C87D-1132-454D-AC66-75C86D020BB9}"/>
              </a:ext>
            </a:extLst>
          </p:cNvPr>
          <p:cNvSpPr/>
          <p:nvPr/>
        </p:nvSpPr>
        <p:spPr>
          <a:xfrm>
            <a:off x="5380891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 Control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93D816-F9CB-495C-9DE3-0FFC8175B800}"/>
              </a:ext>
            </a:extLst>
          </p:cNvPr>
          <p:cNvSpPr/>
          <p:nvPr/>
        </p:nvSpPr>
        <p:spPr>
          <a:xfrm>
            <a:off x="9065844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Tracking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B3D61F-B522-4D47-8941-19BA0E274AF8}"/>
              </a:ext>
            </a:extLst>
          </p:cNvPr>
          <p:cNvSpPr/>
          <p:nvPr/>
        </p:nvSpPr>
        <p:spPr>
          <a:xfrm>
            <a:off x="5380891" y="3336704"/>
            <a:ext cx="1637324" cy="8479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AE369E-AA78-47C6-B5DC-2E640084532C}"/>
              </a:ext>
            </a:extLst>
          </p:cNvPr>
          <p:cNvSpPr/>
          <p:nvPr/>
        </p:nvSpPr>
        <p:spPr>
          <a:xfrm>
            <a:off x="9065846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 Tool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FAB1E7-9C0E-4A28-9971-6423E841503A}"/>
              </a:ext>
            </a:extLst>
          </p:cNvPr>
          <p:cNvSpPr/>
          <p:nvPr/>
        </p:nvSpPr>
        <p:spPr>
          <a:xfrm>
            <a:off x="9065844" y="541022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B36536-C678-4DF4-9C24-78367EA62D61}"/>
              </a:ext>
            </a:extLst>
          </p:cNvPr>
          <p:cNvSpPr/>
          <p:nvPr/>
        </p:nvSpPr>
        <p:spPr>
          <a:xfrm>
            <a:off x="173892" y="325120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FE37D-5944-42CE-9923-F3C690E4EE8E}"/>
              </a:ext>
            </a:extLst>
          </p:cNvPr>
          <p:cNvSpPr txBox="1"/>
          <p:nvPr/>
        </p:nvSpPr>
        <p:spPr>
          <a:xfrm>
            <a:off x="2289908" y="202565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Java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9971B-8964-4FCB-8A9F-A43624FDD43F}"/>
              </a:ext>
            </a:extLst>
          </p:cNvPr>
          <p:cNvSpPr txBox="1"/>
          <p:nvPr/>
        </p:nvSpPr>
        <p:spPr>
          <a:xfrm>
            <a:off x="5581160" y="2114494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Git/GitHub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D435E-525E-40FA-999A-2CDD43DE6F11}"/>
              </a:ext>
            </a:extLst>
          </p:cNvPr>
          <p:cNvSpPr txBox="1"/>
          <p:nvPr/>
        </p:nvSpPr>
        <p:spPr>
          <a:xfrm>
            <a:off x="9630019" y="2072541"/>
            <a:ext cx="5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Jira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0BE65-1ED7-40FA-9EFA-1DD3294D4EC5}"/>
              </a:ext>
            </a:extLst>
          </p:cNvPr>
          <p:cNvSpPr txBox="1"/>
          <p:nvPr/>
        </p:nvSpPr>
        <p:spPr>
          <a:xfrm>
            <a:off x="360973" y="4266767"/>
            <a:ext cx="12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H2 Console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202B2-1745-4376-8C40-162CA56159F1}"/>
              </a:ext>
            </a:extLst>
          </p:cNvPr>
          <p:cNvSpPr txBox="1"/>
          <p:nvPr/>
        </p:nvSpPr>
        <p:spPr>
          <a:xfrm>
            <a:off x="9452707" y="428242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30EE3-CA14-4991-8C10-3C3579E794A7}"/>
              </a:ext>
            </a:extLst>
          </p:cNvPr>
          <p:cNvSpPr txBox="1"/>
          <p:nvPr/>
        </p:nvSpPr>
        <p:spPr>
          <a:xfrm>
            <a:off x="8715890" y="6403062"/>
            <a:ext cx="256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Junit, Mockito, Selenium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64302-9169-4ABC-AC64-782B81E2B150}"/>
              </a:ext>
            </a:extLst>
          </p:cNvPr>
          <p:cNvCxnSpPr/>
          <p:nvPr/>
        </p:nvCxnSpPr>
        <p:spPr>
          <a:xfrm>
            <a:off x="3462215" y="1430215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808B3-E285-4C2C-93EA-7C4AA8152799}"/>
              </a:ext>
            </a:extLst>
          </p:cNvPr>
          <p:cNvCxnSpPr/>
          <p:nvPr/>
        </p:nvCxnSpPr>
        <p:spPr>
          <a:xfrm>
            <a:off x="7217507" y="1441938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36D7-3FFD-4E58-8AB2-8A0B512FE231}"/>
              </a:ext>
            </a:extLst>
          </p:cNvPr>
          <p:cNvCxnSpPr/>
          <p:nvPr/>
        </p:nvCxnSpPr>
        <p:spPr>
          <a:xfrm>
            <a:off x="7272215" y="3606334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47C02B-2625-4596-9B76-7E07ECC474DF}"/>
              </a:ext>
            </a:extLst>
          </p:cNvPr>
          <p:cNvCxnSpPr>
            <a:cxnSpLocks/>
          </p:cNvCxnSpPr>
          <p:nvPr/>
        </p:nvCxnSpPr>
        <p:spPr>
          <a:xfrm flipV="1">
            <a:off x="1130302" y="2139272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F6C073-64B7-44AE-9FB2-E950B20F2488}"/>
              </a:ext>
            </a:extLst>
          </p:cNvPr>
          <p:cNvCxnSpPr>
            <a:cxnSpLocks/>
          </p:cNvCxnSpPr>
          <p:nvPr/>
        </p:nvCxnSpPr>
        <p:spPr>
          <a:xfrm flipH="1">
            <a:off x="3462215" y="1910371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529FBC-4BEC-4906-8590-10D96E45D219}"/>
              </a:ext>
            </a:extLst>
          </p:cNvPr>
          <p:cNvCxnSpPr>
            <a:cxnSpLocks/>
          </p:cNvCxnSpPr>
          <p:nvPr/>
        </p:nvCxnSpPr>
        <p:spPr>
          <a:xfrm flipH="1">
            <a:off x="7217507" y="1910370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50AE12-13FE-4BA3-A11D-A19E120AC455}"/>
              </a:ext>
            </a:extLst>
          </p:cNvPr>
          <p:cNvCxnSpPr>
            <a:cxnSpLocks/>
          </p:cNvCxnSpPr>
          <p:nvPr/>
        </p:nvCxnSpPr>
        <p:spPr>
          <a:xfrm flipH="1">
            <a:off x="7217507" y="4074765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772D97-E16B-4515-84F8-0DB7E8A51B64}"/>
              </a:ext>
            </a:extLst>
          </p:cNvPr>
          <p:cNvCxnSpPr>
            <a:cxnSpLocks/>
          </p:cNvCxnSpPr>
          <p:nvPr/>
        </p:nvCxnSpPr>
        <p:spPr>
          <a:xfrm>
            <a:off x="9999784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6D2270-E5D2-49EA-9307-B240B292AFC0}"/>
              </a:ext>
            </a:extLst>
          </p:cNvPr>
          <p:cNvCxnSpPr>
            <a:cxnSpLocks/>
          </p:cNvCxnSpPr>
          <p:nvPr/>
        </p:nvCxnSpPr>
        <p:spPr>
          <a:xfrm flipV="1">
            <a:off x="9710615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CC995E-F27E-4666-8CA6-D8B6C428E755}"/>
              </a:ext>
            </a:extLst>
          </p:cNvPr>
          <p:cNvCxnSpPr>
            <a:cxnSpLocks/>
          </p:cNvCxnSpPr>
          <p:nvPr/>
        </p:nvCxnSpPr>
        <p:spPr>
          <a:xfrm>
            <a:off x="6338276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51745A-9A8C-46FF-AC6D-70AE6F128027}"/>
              </a:ext>
            </a:extLst>
          </p:cNvPr>
          <p:cNvCxnSpPr>
            <a:cxnSpLocks/>
          </p:cNvCxnSpPr>
          <p:nvPr/>
        </p:nvCxnSpPr>
        <p:spPr>
          <a:xfrm flipV="1">
            <a:off x="6049107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4FB638-E26A-4FD0-8E56-CEF6AD3423E8}"/>
              </a:ext>
            </a:extLst>
          </p:cNvPr>
          <p:cNvSpPr txBox="1"/>
          <p:nvPr/>
        </p:nvSpPr>
        <p:spPr>
          <a:xfrm>
            <a:off x="3970212" y="1095328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F7C48-90A7-4CF4-A382-6674A498AA86}"/>
              </a:ext>
            </a:extLst>
          </p:cNvPr>
          <p:cNvSpPr txBox="1"/>
          <p:nvPr/>
        </p:nvSpPr>
        <p:spPr>
          <a:xfrm>
            <a:off x="3963376" y="1964591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9B82CD-F80B-46B9-A7C6-A26D7A7D9780}"/>
              </a:ext>
            </a:extLst>
          </p:cNvPr>
          <p:cNvSpPr txBox="1"/>
          <p:nvPr/>
        </p:nvSpPr>
        <p:spPr>
          <a:xfrm>
            <a:off x="7427789" y="1023791"/>
            <a:ext cx="121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Update 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3F189B-8C4D-4BAC-AAE0-DE91C2267899}"/>
              </a:ext>
            </a:extLst>
          </p:cNvPr>
          <p:cNvSpPr txBox="1"/>
          <p:nvPr/>
        </p:nvSpPr>
        <p:spPr>
          <a:xfrm>
            <a:off x="7586419" y="2099461"/>
            <a:ext cx="100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Get Work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D825ED-432D-4281-84D1-50A06CA331F4}"/>
              </a:ext>
            </a:extLst>
          </p:cNvPr>
          <p:cNvSpPr txBox="1"/>
          <p:nvPr/>
        </p:nvSpPr>
        <p:spPr>
          <a:xfrm>
            <a:off x="8617195" y="4943143"/>
            <a:ext cx="104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Test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0ED84-D64E-4181-AEB3-F19D072288A4}"/>
              </a:ext>
            </a:extLst>
          </p:cNvPr>
          <p:cNvSpPr txBox="1"/>
          <p:nvPr/>
        </p:nvSpPr>
        <p:spPr>
          <a:xfrm>
            <a:off x="10138996" y="4943143"/>
            <a:ext cx="100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Tests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54842D76-68EE-4DA6-8C03-76463EAD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6" y="5045157"/>
            <a:ext cx="3974121" cy="12853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u="sng" dirty="0"/>
              <a:t>CI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393BD-1979-4017-853D-0FC397FB1E8B}"/>
              </a:ext>
            </a:extLst>
          </p:cNvPr>
          <p:cNvSpPr txBox="1"/>
          <p:nvPr/>
        </p:nvSpPr>
        <p:spPr>
          <a:xfrm>
            <a:off x="5767752" y="4276209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Jenkins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245A47-ABE7-4DE6-AA44-AF5C58911D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494" y="1928519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13ADEA-657B-4883-8C89-E9C37DF86403}"/>
              </a:ext>
            </a:extLst>
          </p:cNvPr>
          <p:cNvSpPr txBox="1"/>
          <p:nvPr/>
        </p:nvSpPr>
        <p:spPr>
          <a:xfrm>
            <a:off x="75229" y="1831495"/>
            <a:ext cx="13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Access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4E4DB-9DE5-4AF4-BB33-72594E0E46C8}"/>
              </a:ext>
            </a:extLst>
          </p:cNvPr>
          <p:cNvSpPr txBox="1"/>
          <p:nvPr/>
        </p:nvSpPr>
        <p:spPr>
          <a:xfrm>
            <a:off x="1360243" y="2874812"/>
            <a:ext cx="182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schema and data</a:t>
            </a:r>
          </a:p>
        </p:txBody>
      </p:sp>
    </p:spTree>
    <p:extLst>
      <p:ext uri="{BB962C8B-B14F-4D97-AF65-F5344CB8AC3E}">
        <p14:creationId xmlns:p14="http://schemas.microsoft.com/office/powerpoint/2010/main" val="34497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6C58E-8981-433E-9D5C-935D9978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2" y="135979"/>
            <a:ext cx="6494283" cy="52302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E4FC33-A9DB-417D-AC59-A268F7E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7" y="5673969"/>
            <a:ext cx="1832710" cy="656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dirty="0"/>
              <a:t>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78963-577A-4A8F-85CC-9797E3BC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43" y="1862613"/>
            <a:ext cx="7689125" cy="48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6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10774-803D-4A2D-AFBE-644AD398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3" y="52742"/>
            <a:ext cx="7894590" cy="5162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E4FC33-A9DB-417D-AC59-A268F7E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7" y="5673969"/>
            <a:ext cx="1832710" cy="656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dirty="0"/>
              <a:t>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3E0F9-E254-4999-B27B-EF907290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43" y="1540579"/>
            <a:ext cx="7204894" cy="52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4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Quick Guide to Using Command Line (Terminal) | by Jerry Wei | Towards  Data Science">
            <a:extLst>
              <a:ext uri="{FF2B5EF4-FFF2-40B4-BE49-F238E27FC236}">
                <a16:creationId xmlns:a16="http://schemas.microsoft.com/office/drawing/2014/main" id="{19B17617-F053-457A-9492-13A40C74F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" b="132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31C1B-8532-4EF1-9412-DBC929D3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087" y="2879647"/>
            <a:ext cx="5457825" cy="10987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Let’s Run The Web App</a:t>
            </a:r>
          </a:p>
        </p:txBody>
      </p:sp>
    </p:spTree>
    <p:extLst>
      <p:ext uri="{BB962C8B-B14F-4D97-AF65-F5344CB8AC3E}">
        <p14:creationId xmlns:p14="http://schemas.microsoft.com/office/powerpoint/2010/main" val="249414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 Do List App- QA </vt:lpstr>
      <vt:lpstr>Approach</vt:lpstr>
      <vt:lpstr>Approach</vt:lpstr>
      <vt:lpstr>Consultant Journey</vt:lpstr>
      <vt:lpstr>Consultant Journey</vt:lpstr>
      <vt:lpstr>CI PIPELINE</vt:lpstr>
      <vt:lpstr>Testing</vt:lpstr>
      <vt:lpstr>Testing</vt:lpstr>
      <vt:lpstr>Let’s Run The Web App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App- QA </dc:title>
  <dc:creator>Sangiv Giovanni Karunakaran</dc:creator>
  <cp:lastModifiedBy>Sangiv Giovanni Karunakaran</cp:lastModifiedBy>
  <cp:revision>1</cp:revision>
  <dcterms:created xsi:type="dcterms:W3CDTF">2020-10-09T14:27:32Z</dcterms:created>
  <dcterms:modified xsi:type="dcterms:W3CDTF">2020-10-09T14:27:53Z</dcterms:modified>
</cp:coreProperties>
</file>