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0B09-102C-445C-8C40-2B221C06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60960-CB17-4CB6-8655-6C24D703D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6C3D7-16C6-439B-802C-09E8A1A8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E4025-B865-4100-8CA6-B477CE55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CD041-C8A5-492A-ACB2-A9CD4957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76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D0E3-C068-46C0-9918-0D3104FA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A95B0-50C5-45AA-B594-8142D332D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EAB02-7434-443D-97FC-98C7B1BC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6D443-33E8-46D5-B583-6E323449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522B9-E53F-4B9D-A655-E5500AE8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6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8B5E9-8816-4544-AC1C-79E8646FB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0F565-3E53-4D2C-B1CF-0E9B29337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0999F-9091-4BC0-B61F-ADE43F54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805E1-EF60-448A-BF8B-2B169FB5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CA711-146A-45EC-B59B-FED96EA7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42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854-763D-4527-8FAF-A3840ABF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BFA3-23FE-4D4D-99B3-5CBBB50F1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0EAAD-A115-4A84-9B87-CDD63CC5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1CE4-5CA0-4C5B-816C-2CF07CEA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5E420-C648-49A6-8BCD-CCA25BFE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38E4-29C2-4798-BBB1-B2E4093D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A2460-A911-4539-B645-C6D510C5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510F-463C-445F-B009-C0656300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3DF96-37DE-4C30-94F1-29E3746F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1AC5-9070-496A-A807-EBC6D3D7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5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649B-3FDB-4EE2-9A22-E327BE38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F6DC-2E5B-4928-ACCD-615F28E54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FB5B6-A83F-4923-AD3E-78A47253D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27F20-9889-44F0-B11D-E5F1B507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E6B31-285A-45E2-A2D7-FECAF4D8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0885A-0992-4A6F-A40D-035DAF8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19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6964-4214-4006-A98F-E940639E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6350B-07B2-40D6-A482-FB8830A7F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30C8C-6BBE-44F7-B18A-CDBA4B6A5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19EEC-9E05-4926-8CE8-3962EEE06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9200B-1934-4DD6-AD96-6D413BB6A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00C44-BEE3-404D-B347-503F1D95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2BE08-15C7-4A62-B2EA-38967521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9D42F-7E18-4B78-9797-BEBF649B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04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F9C0-F8F3-459A-A8BE-8CA2A7DF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5791E-9F80-430C-8B67-9BEB4C36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F878B-BA54-4511-8548-C836A782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86AC5-A801-48A8-BCF1-75EABD5A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87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E8E20-3FB3-4559-81C0-5A607235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AE363-989A-4C68-8554-A567B0CA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9710A-97A4-416E-9AA6-98338769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35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A0CB-CCC4-4BFF-9921-EAEACA27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E2AF-C7CE-4C3B-AD05-8DCA9194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5F23B-64AB-44BE-A76A-098A36F91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EDB6E-B6CD-42D4-8DA6-DF32FB29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241C3-D95A-409C-A777-2C163A24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31970-13D4-462A-9F50-08F6F163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31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3720-971C-4319-BA6D-E0EB53BA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B02FF-F4CE-4D27-9ADC-436896368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1ABBF-9613-4144-A0B3-8047FB3FE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9160B-FCB8-4DCD-BAC4-529063F9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3C093-4401-476C-97E4-9CE02339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9F559-1F20-44FE-802E-DC5B4016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71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44AD3-3078-4F4A-A7A8-9BF281B8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EF5C4-A024-473E-9FA7-75E828F83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B81E-CC1B-4D5B-86B6-AFCE0193D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23E6-4B62-47A1-93B0-899E3322B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1772A-FFE2-4665-8A53-86868C854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35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ME Inventory Management - Ultimate Guide by Magestore (Infographic)">
            <a:extLst>
              <a:ext uri="{FF2B5EF4-FFF2-40B4-BE49-F238E27FC236}">
                <a16:creationId xmlns:a16="http://schemas.microsoft.com/office/drawing/2014/main" id="{4C58D34B-08BA-4A4C-9D90-EB71753EC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9" t="9091" r="2457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4DBA4-7CE1-49FE-A24E-D2B768F2F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/>
              <a:t>Inventory Management System - QA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472E-44D4-4712-9D72-142B672F6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Sangiv Giovanni Karunakaran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255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383B190-6BFB-422F-B667-06B7B25F0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DCA3D-F41F-425D-B3FF-0B8E1A91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Review</a:t>
            </a:r>
          </a:p>
        </p:txBody>
      </p:sp>
      <p:pic>
        <p:nvPicPr>
          <p:cNvPr id="2050" name="Picture 2" descr="Cloud Computing Services | Google Cloud">
            <a:extLst>
              <a:ext uri="{FF2B5EF4-FFF2-40B4-BE49-F238E27FC236}">
                <a16:creationId xmlns:a16="http://schemas.microsoft.com/office/drawing/2014/main" id="{6F18843C-D825-469B-B912-10BD3A65B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1" r="14985"/>
          <a:stretch/>
        </p:blipFill>
        <p:spPr bwMode="auto">
          <a:xfrm>
            <a:off x="317635" y="299363"/>
            <a:ext cx="4160452" cy="304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C60621-2303-4352-B009-67D21A7B65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20984"/>
          <a:stretch/>
        </p:blipFill>
        <p:spPr>
          <a:xfrm>
            <a:off x="4654296" y="299363"/>
            <a:ext cx="7217085" cy="3008188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D28E597-4AF8-4D69-A9AB-A1EDC6156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FA19396-2192-411C-8BE3-D86BF64B2A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842" r="1" b="14686"/>
          <a:stretch/>
        </p:blipFill>
        <p:spPr>
          <a:xfrm>
            <a:off x="317635" y="3509433"/>
            <a:ext cx="4160452" cy="30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3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CA3D-F41F-425D-B3FF-0B8E1A91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10"/>
            <a:ext cx="9144000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Sprint Retrospective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A2AEA782-0EA4-42E9-871D-7401D6A09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75140" cy="2130951"/>
          </a:xfrm>
          <a:custGeom>
            <a:avLst/>
            <a:gdLst>
              <a:gd name="connsiteX0" fmla="*/ 0 w 4475140"/>
              <a:gd name="connsiteY0" fmla="*/ 0 h 2130951"/>
              <a:gd name="connsiteX1" fmla="*/ 1074821 w 4475140"/>
              <a:gd name="connsiteY1" fmla="*/ 0 h 2130951"/>
              <a:gd name="connsiteX2" fmla="*/ 1074821 w 4475140"/>
              <a:gd name="connsiteY2" fmla="*/ 478 h 2130951"/>
              <a:gd name="connsiteX3" fmla="*/ 4475140 w 4475140"/>
              <a:gd name="connsiteY3" fmla="*/ 478 h 2130951"/>
              <a:gd name="connsiteX4" fmla="*/ 3488452 w 4475140"/>
              <a:gd name="connsiteY4" fmla="*/ 2130951 h 2130951"/>
              <a:gd name="connsiteX5" fmla="*/ 0 w 4475140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951">
                <a:moveTo>
                  <a:pt x="0" y="0"/>
                </a:move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lnTo>
                  <a:pt x="3488452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694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9EB44F-7F07-461D-A4DC-66485C813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831" b="-1"/>
          <a:stretch/>
        </p:blipFill>
        <p:spPr>
          <a:xfrm>
            <a:off x="3649318" y="2"/>
            <a:ext cx="8542682" cy="2130473"/>
          </a:xfrm>
          <a:custGeom>
            <a:avLst/>
            <a:gdLst/>
            <a:ahLst/>
            <a:cxnLst/>
            <a:rect l="l" t="t" r="r" b="b"/>
            <a:pathLst>
              <a:path w="8542682" h="2130473">
                <a:moveTo>
                  <a:pt x="986689" y="0"/>
                </a:moveTo>
                <a:lnTo>
                  <a:pt x="8542682" y="0"/>
                </a:lnTo>
                <a:lnTo>
                  <a:pt x="8542682" y="2130473"/>
                </a:lnTo>
                <a:lnTo>
                  <a:pt x="0" y="2130473"/>
                </a:lnTo>
                <a:close/>
              </a:path>
            </a:pathLst>
          </a:custGeom>
        </p:spPr>
      </p:pic>
      <p:sp>
        <p:nvSpPr>
          <p:cNvPr id="16" name="Freeform 34">
            <a:extLst>
              <a:ext uri="{FF2B5EF4-FFF2-40B4-BE49-F238E27FC236}">
                <a16:creationId xmlns:a16="http://schemas.microsoft.com/office/drawing/2014/main" id="{B0992639-1CDA-4FE6-BB95-E13221490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716860" y="4682362"/>
            <a:ext cx="4475140" cy="2174680"/>
          </a:xfrm>
          <a:custGeom>
            <a:avLst/>
            <a:gdLst>
              <a:gd name="connsiteX0" fmla="*/ 3468199 w 4475140"/>
              <a:gd name="connsiteY0" fmla="*/ 2174680 h 2174680"/>
              <a:gd name="connsiteX1" fmla="*/ 0 w 4475140"/>
              <a:gd name="connsiteY1" fmla="*/ 2174680 h 2174680"/>
              <a:gd name="connsiteX2" fmla="*/ 0 w 4475140"/>
              <a:gd name="connsiteY2" fmla="*/ 0 h 2174680"/>
              <a:gd name="connsiteX3" fmla="*/ 1074821 w 4475140"/>
              <a:gd name="connsiteY3" fmla="*/ 0 h 2174680"/>
              <a:gd name="connsiteX4" fmla="*/ 1074821 w 4475140"/>
              <a:gd name="connsiteY4" fmla="*/ 478 h 2174680"/>
              <a:gd name="connsiteX5" fmla="*/ 4475140 w 4475140"/>
              <a:gd name="connsiteY5" fmla="*/ 478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3468199" y="2174680"/>
                </a:moveTo>
                <a:lnTo>
                  <a:pt x="0" y="2174680"/>
                </a:lnTo>
                <a:lnTo>
                  <a:pt x="0" y="0"/>
                </a:ln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65B630-D1FD-4B46-A996-5FA6FDE3E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12" r="-2" b="22212"/>
          <a:stretch/>
        </p:blipFill>
        <p:spPr>
          <a:xfrm>
            <a:off x="20" y="4682838"/>
            <a:ext cx="8563356" cy="2175160"/>
          </a:xfrm>
          <a:custGeom>
            <a:avLst/>
            <a:gdLst/>
            <a:ahLst/>
            <a:cxnLst/>
            <a:rect l="l" t="t" r="r" b="b"/>
            <a:pathLst>
              <a:path w="8563376" h="2175160">
                <a:moveTo>
                  <a:pt x="0" y="0"/>
                </a:moveTo>
                <a:lnTo>
                  <a:pt x="8563376" y="0"/>
                </a:lnTo>
                <a:lnTo>
                  <a:pt x="7555992" y="2175160"/>
                </a:lnTo>
                <a:lnTo>
                  <a:pt x="0" y="21751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354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D827F1-949D-4C1E-AFBC-A3F6F492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9134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B934B-8770-4DA9-815C-A24D63B6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Approach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77963B8A-CA92-4025-9A2B-82FBE342F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1" y="2277801"/>
            <a:ext cx="5252813" cy="447802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FFA9619-CA52-4F01-A8F1-6071A4172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9" y="4179650"/>
            <a:ext cx="5709740" cy="81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7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B934B-8770-4DA9-815C-A24D63B6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Approach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202513-A34C-4E73-B066-544273A0615F}"/>
              </a:ext>
            </a:extLst>
          </p:cNvPr>
          <p:cNvPicPr/>
          <p:nvPr/>
        </p:nvPicPr>
        <p:blipFill rotWithShape="1">
          <a:blip r:embed="rId2"/>
          <a:srcRect t="14028" r="-1" b="5336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0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30F2C-32C0-4BD2-B9C9-B1C21EC2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5100"/>
              <a:t>Consultant Journey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CAFF-CB1D-4AA5-B3A1-5436F798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Agile – Scrum, Kanban </a:t>
            </a:r>
            <a:r>
              <a:rPr lang="en-GB" sz="2400" b="1" dirty="0"/>
              <a:t>(Jira)</a:t>
            </a:r>
          </a:p>
          <a:p>
            <a:r>
              <a:rPr lang="en-GB" sz="2400" dirty="0"/>
              <a:t>Source Control – </a:t>
            </a:r>
            <a:r>
              <a:rPr lang="en-GB" sz="2400" b="1" dirty="0"/>
              <a:t>Git</a:t>
            </a:r>
            <a:r>
              <a:rPr lang="en-GB" sz="2400" dirty="0"/>
              <a:t>, </a:t>
            </a:r>
            <a:r>
              <a:rPr lang="en-GB" sz="2400" b="1" dirty="0"/>
              <a:t>GitHub</a:t>
            </a:r>
          </a:p>
          <a:p>
            <a:r>
              <a:rPr lang="en-GB" sz="2400" dirty="0"/>
              <a:t>Cloud – GCP</a:t>
            </a:r>
          </a:p>
          <a:p>
            <a:r>
              <a:rPr lang="en-GB" sz="2400" dirty="0"/>
              <a:t>Database – </a:t>
            </a:r>
            <a:r>
              <a:rPr lang="en-GB" sz="2400" b="1" dirty="0"/>
              <a:t>MYSQL</a:t>
            </a:r>
          </a:p>
          <a:p>
            <a:r>
              <a:rPr lang="en-GB" sz="2400" dirty="0"/>
              <a:t>Programming Language – </a:t>
            </a:r>
            <a:r>
              <a:rPr lang="en-GB" sz="2400" b="1" dirty="0"/>
              <a:t>Java</a:t>
            </a:r>
          </a:p>
          <a:p>
            <a:r>
              <a:rPr lang="en-GB" sz="2400" dirty="0"/>
              <a:t>Build Tool – </a:t>
            </a:r>
            <a:r>
              <a:rPr lang="en-GB" sz="2400" b="1" dirty="0"/>
              <a:t>Maven</a:t>
            </a:r>
          </a:p>
          <a:p>
            <a:r>
              <a:rPr lang="en-GB" sz="2400" dirty="0"/>
              <a:t>Testing – </a:t>
            </a:r>
            <a:r>
              <a:rPr lang="en-GB" sz="2400" b="1" dirty="0"/>
              <a:t>Junit, Mockito</a:t>
            </a:r>
          </a:p>
        </p:txBody>
      </p:sp>
    </p:spTree>
    <p:extLst>
      <p:ext uri="{BB962C8B-B14F-4D97-AF65-F5344CB8AC3E}">
        <p14:creationId xmlns:p14="http://schemas.microsoft.com/office/powerpoint/2010/main" val="39105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5D7B1-5504-41F7-B93F-1C2E4754F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86" y="384561"/>
            <a:ext cx="9857123" cy="1034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4D8532-8E7B-4698-A753-C1F59F21C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507" y="1511958"/>
            <a:ext cx="4868679" cy="5235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253FDD-FB0C-4F06-BEB1-673CB6D0BE38}"/>
              </a:ext>
            </a:extLst>
          </p:cNvPr>
          <p:cNvSpPr txBox="1"/>
          <p:nvPr/>
        </p:nvSpPr>
        <p:spPr>
          <a:xfrm>
            <a:off x="284701" y="3316160"/>
            <a:ext cx="2539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IMS Starter…</a:t>
            </a:r>
          </a:p>
        </p:txBody>
      </p:sp>
    </p:spTree>
    <p:extLst>
      <p:ext uri="{BB962C8B-B14F-4D97-AF65-F5344CB8AC3E}">
        <p14:creationId xmlns:p14="http://schemas.microsoft.com/office/powerpoint/2010/main" val="124812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3879F-BF7F-48DE-9D99-A6D84981FB51}"/>
              </a:ext>
            </a:extLst>
          </p:cNvPr>
          <p:cNvSpPr/>
          <p:nvPr/>
        </p:nvSpPr>
        <p:spPr>
          <a:xfrm>
            <a:off x="1879600" y="1261696"/>
            <a:ext cx="1453662" cy="67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Source Code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E4C87D-1132-454D-AC66-75C86D020BB9}"/>
              </a:ext>
            </a:extLst>
          </p:cNvPr>
          <p:cNvSpPr/>
          <p:nvPr/>
        </p:nvSpPr>
        <p:spPr>
          <a:xfrm>
            <a:off x="5380891" y="1177680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Version Control System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93D816-F9CB-495C-9DE3-0FFC8175B800}"/>
              </a:ext>
            </a:extLst>
          </p:cNvPr>
          <p:cNvSpPr/>
          <p:nvPr/>
        </p:nvSpPr>
        <p:spPr>
          <a:xfrm>
            <a:off x="9065844" y="1177680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Tracking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B3D61F-B522-4D47-8941-19BA0E274AF8}"/>
              </a:ext>
            </a:extLst>
          </p:cNvPr>
          <p:cNvSpPr/>
          <p:nvPr/>
        </p:nvSpPr>
        <p:spPr>
          <a:xfrm>
            <a:off x="5380891" y="3336704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AE369E-AA78-47C6-B5DC-2E640084532C}"/>
              </a:ext>
            </a:extLst>
          </p:cNvPr>
          <p:cNvSpPr/>
          <p:nvPr/>
        </p:nvSpPr>
        <p:spPr>
          <a:xfrm>
            <a:off x="9065846" y="3336704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Build Tool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FAB1E7-9C0E-4A28-9971-6423E841503A}"/>
              </a:ext>
            </a:extLst>
          </p:cNvPr>
          <p:cNvSpPr/>
          <p:nvPr/>
        </p:nvSpPr>
        <p:spPr>
          <a:xfrm>
            <a:off x="9065844" y="5410224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Automated Testing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EB36536-C678-4DF4-9C24-78367EA62D61}"/>
              </a:ext>
            </a:extLst>
          </p:cNvPr>
          <p:cNvSpPr/>
          <p:nvPr/>
        </p:nvSpPr>
        <p:spPr>
          <a:xfrm>
            <a:off x="173892" y="3251200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CFE37D-5944-42CE-9923-F3C690E4EE8E}"/>
              </a:ext>
            </a:extLst>
          </p:cNvPr>
          <p:cNvSpPr txBox="1"/>
          <p:nvPr/>
        </p:nvSpPr>
        <p:spPr>
          <a:xfrm>
            <a:off x="2289908" y="2025650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Java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19971B-8964-4FCB-8A9F-A43624FDD43F}"/>
              </a:ext>
            </a:extLst>
          </p:cNvPr>
          <p:cNvSpPr txBox="1"/>
          <p:nvPr/>
        </p:nvSpPr>
        <p:spPr>
          <a:xfrm>
            <a:off x="5581160" y="2114494"/>
            <a:ext cx="123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Git/GitHub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6D435E-525E-40FA-999A-2CDD43DE6F11}"/>
              </a:ext>
            </a:extLst>
          </p:cNvPr>
          <p:cNvSpPr txBox="1"/>
          <p:nvPr/>
        </p:nvSpPr>
        <p:spPr>
          <a:xfrm>
            <a:off x="9630019" y="2072541"/>
            <a:ext cx="5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Jira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A0BE65-1ED7-40FA-9EFA-1DD3294D4EC5}"/>
              </a:ext>
            </a:extLst>
          </p:cNvPr>
          <p:cNvSpPr txBox="1"/>
          <p:nvPr/>
        </p:nvSpPr>
        <p:spPr>
          <a:xfrm>
            <a:off x="560754" y="419881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MYSQL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1202B2-1745-4376-8C40-162CA56159F1}"/>
              </a:ext>
            </a:extLst>
          </p:cNvPr>
          <p:cNvSpPr txBox="1"/>
          <p:nvPr/>
        </p:nvSpPr>
        <p:spPr>
          <a:xfrm>
            <a:off x="9452707" y="4282423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Maven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330EE3-CA14-4991-8C10-3C3579E794A7}"/>
              </a:ext>
            </a:extLst>
          </p:cNvPr>
          <p:cNvSpPr txBox="1"/>
          <p:nvPr/>
        </p:nvSpPr>
        <p:spPr>
          <a:xfrm>
            <a:off x="9096129" y="6373627"/>
            <a:ext cx="15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Junit, Mockito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264302-9169-4ABC-AC64-782B81E2B150}"/>
              </a:ext>
            </a:extLst>
          </p:cNvPr>
          <p:cNvCxnSpPr/>
          <p:nvPr/>
        </p:nvCxnSpPr>
        <p:spPr>
          <a:xfrm>
            <a:off x="3462215" y="1430215"/>
            <a:ext cx="1633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0808B3-E285-4C2C-93EA-7C4AA8152799}"/>
              </a:ext>
            </a:extLst>
          </p:cNvPr>
          <p:cNvCxnSpPr/>
          <p:nvPr/>
        </p:nvCxnSpPr>
        <p:spPr>
          <a:xfrm>
            <a:off x="7217507" y="1441938"/>
            <a:ext cx="1633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2A36D7-3FFD-4E58-8AB2-8A0B512FE231}"/>
              </a:ext>
            </a:extLst>
          </p:cNvPr>
          <p:cNvCxnSpPr/>
          <p:nvPr/>
        </p:nvCxnSpPr>
        <p:spPr>
          <a:xfrm>
            <a:off x="7272215" y="3606334"/>
            <a:ext cx="1633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47C02B-2625-4596-9B76-7E07ECC474DF}"/>
              </a:ext>
            </a:extLst>
          </p:cNvPr>
          <p:cNvCxnSpPr>
            <a:cxnSpLocks/>
          </p:cNvCxnSpPr>
          <p:nvPr/>
        </p:nvCxnSpPr>
        <p:spPr>
          <a:xfrm flipV="1">
            <a:off x="1130302" y="2139272"/>
            <a:ext cx="693615" cy="101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F6C073-64B7-44AE-9FB2-E950B20F2488}"/>
              </a:ext>
            </a:extLst>
          </p:cNvPr>
          <p:cNvCxnSpPr>
            <a:cxnSpLocks/>
          </p:cNvCxnSpPr>
          <p:nvPr/>
        </p:nvCxnSpPr>
        <p:spPr>
          <a:xfrm flipH="1">
            <a:off x="3462215" y="1910371"/>
            <a:ext cx="1633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529FBC-4BEC-4906-8590-10D96E45D219}"/>
              </a:ext>
            </a:extLst>
          </p:cNvPr>
          <p:cNvCxnSpPr>
            <a:cxnSpLocks/>
          </p:cNvCxnSpPr>
          <p:nvPr/>
        </p:nvCxnSpPr>
        <p:spPr>
          <a:xfrm flipH="1">
            <a:off x="7217507" y="1910370"/>
            <a:ext cx="1633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50AE12-13FE-4BA3-A11D-A19E120AC455}"/>
              </a:ext>
            </a:extLst>
          </p:cNvPr>
          <p:cNvCxnSpPr>
            <a:cxnSpLocks/>
          </p:cNvCxnSpPr>
          <p:nvPr/>
        </p:nvCxnSpPr>
        <p:spPr>
          <a:xfrm flipH="1">
            <a:off x="7217507" y="4074765"/>
            <a:ext cx="1633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772D97-E16B-4515-84F8-0DB7E8A51B64}"/>
              </a:ext>
            </a:extLst>
          </p:cNvPr>
          <p:cNvCxnSpPr>
            <a:cxnSpLocks/>
          </p:cNvCxnSpPr>
          <p:nvPr/>
        </p:nvCxnSpPr>
        <p:spPr>
          <a:xfrm>
            <a:off x="9999784" y="4651755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6D2270-E5D2-49EA-9307-B240B292AFC0}"/>
              </a:ext>
            </a:extLst>
          </p:cNvPr>
          <p:cNvCxnSpPr>
            <a:cxnSpLocks/>
          </p:cNvCxnSpPr>
          <p:nvPr/>
        </p:nvCxnSpPr>
        <p:spPr>
          <a:xfrm flipV="1">
            <a:off x="9710615" y="4651755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CC995E-F27E-4666-8CA6-D8B6C428E755}"/>
              </a:ext>
            </a:extLst>
          </p:cNvPr>
          <p:cNvCxnSpPr>
            <a:cxnSpLocks/>
          </p:cNvCxnSpPr>
          <p:nvPr/>
        </p:nvCxnSpPr>
        <p:spPr>
          <a:xfrm>
            <a:off x="6338276" y="2483826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51745A-9A8C-46FF-AC6D-70AE6F128027}"/>
              </a:ext>
            </a:extLst>
          </p:cNvPr>
          <p:cNvCxnSpPr>
            <a:cxnSpLocks/>
          </p:cNvCxnSpPr>
          <p:nvPr/>
        </p:nvCxnSpPr>
        <p:spPr>
          <a:xfrm flipV="1">
            <a:off x="6049107" y="2483826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4FB638-E26A-4FD0-8E56-CEF6AD3423E8}"/>
              </a:ext>
            </a:extLst>
          </p:cNvPr>
          <p:cNvSpPr txBox="1"/>
          <p:nvPr/>
        </p:nvSpPr>
        <p:spPr>
          <a:xfrm>
            <a:off x="3970212" y="1095328"/>
            <a:ext cx="63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Push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CF7C48-90A7-4CF4-A382-6674A498AA86}"/>
              </a:ext>
            </a:extLst>
          </p:cNvPr>
          <p:cNvSpPr txBox="1"/>
          <p:nvPr/>
        </p:nvSpPr>
        <p:spPr>
          <a:xfrm>
            <a:off x="3963376" y="1964591"/>
            <a:ext cx="63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9B82CD-F80B-46B9-A7C6-A26D7A7D9780}"/>
              </a:ext>
            </a:extLst>
          </p:cNvPr>
          <p:cNvSpPr txBox="1"/>
          <p:nvPr/>
        </p:nvSpPr>
        <p:spPr>
          <a:xfrm>
            <a:off x="7427789" y="1023791"/>
            <a:ext cx="1212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Update Work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3F189B-8C4D-4BAC-AAE0-DE91C2267899}"/>
              </a:ext>
            </a:extLst>
          </p:cNvPr>
          <p:cNvSpPr txBox="1"/>
          <p:nvPr/>
        </p:nvSpPr>
        <p:spPr>
          <a:xfrm>
            <a:off x="7586419" y="2099461"/>
            <a:ext cx="100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Get Work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D825ED-432D-4281-84D1-50A06CA331F4}"/>
              </a:ext>
            </a:extLst>
          </p:cNvPr>
          <p:cNvSpPr txBox="1"/>
          <p:nvPr/>
        </p:nvSpPr>
        <p:spPr>
          <a:xfrm>
            <a:off x="8617195" y="4943143"/>
            <a:ext cx="1047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Test Results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F0ED84-D64E-4181-AEB3-F19D072288A4}"/>
              </a:ext>
            </a:extLst>
          </p:cNvPr>
          <p:cNvSpPr txBox="1"/>
          <p:nvPr/>
        </p:nvSpPr>
        <p:spPr>
          <a:xfrm>
            <a:off x="10138996" y="4943143"/>
            <a:ext cx="1005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Send Tests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54842D76-68EE-4DA6-8C03-76463EAD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36" y="5045157"/>
            <a:ext cx="3974121" cy="12853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u="sng" dirty="0"/>
              <a:t>CI PIPELINE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393BD-1979-4017-853D-0FC397FB1E8B}"/>
              </a:ext>
            </a:extLst>
          </p:cNvPr>
          <p:cNvSpPr txBox="1"/>
          <p:nvPr/>
        </p:nvSpPr>
        <p:spPr>
          <a:xfrm>
            <a:off x="5767752" y="4276209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Jenkins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245A47-ABE7-4DE6-AA44-AF5C58911D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3494" y="1928519"/>
            <a:ext cx="693615" cy="101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13ADEA-657B-4883-8C89-E9C37DF86403}"/>
              </a:ext>
            </a:extLst>
          </p:cNvPr>
          <p:cNvSpPr txBox="1"/>
          <p:nvPr/>
        </p:nvSpPr>
        <p:spPr>
          <a:xfrm>
            <a:off x="75229" y="1831495"/>
            <a:ext cx="1397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Access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4E4DB-9DE5-4AF4-BB33-72594E0E46C8}"/>
              </a:ext>
            </a:extLst>
          </p:cNvPr>
          <p:cNvSpPr txBox="1"/>
          <p:nvPr/>
        </p:nvSpPr>
        <p:spPr>
          <a:xfrm>
            <a:off x="1360243" y="2874812"/>
            <a:ext cx="182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Send schema and data</a:t>
            </a:r>
          </a:p>
        </p:txBody>
      </p:sp>
    </p:spTree>
    <p:extLst>
      <p:ext uri="{BB962C8B-B14F-4D97-AF65-F5344CB8AC3E}">
        <p14:creationId xmlns:p14="http://schemas.microsoft.com/office/powerpoint/2010/main" val="344975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382A9E-FF04-4BB7-AAD7-6ED40B84A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037"/>
          <a:stretch/>
        </p:blipFill>
        <p:spPr>
          <a:xfrm>
            <a:off x="140433" y="135980"/>
            <a:ext cx="5603875" cy="47787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9E4FC33-A9DB-417D-AC59-A268F7E7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37" y="5673969"/>
            <a:ext cx="1832710" cy="6565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u="sng" dirty="0"/>
              <a:t>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8BB74-4A10-4DBC-BEE9-656396A16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405"/>
          <a:stretch/>
        </p:blipFill>
        <p:spPr>
          <a:xfrm>
            <a:off x="4757627" y="2283093"/>
            <a:ext cx="7293940" cy="44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6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E4FC33-A9DB-417D-AC59-A268F7E7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37" y="5673969"/>
            <a:ext cx="1832710" cy="6565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u="sng" dirty="0"/>
              <a:t>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D1D48-EC7A-498F-9BAB-D7A0F26CB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6" y="139041"/>
            <a:ext cx="7348857" cy="47949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579526-BF36-4BFA-9F72-D5FF71C71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737" y="2333625"/>
            <a:ext cx="6795263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4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Quick Guide to Using Command Line (Terminal) | by Jerry Wei | Towards  Data Science">
            <a:extLst>
              <a:ext uri="{FF2B5EF4-FFF2-40B4-BE49-F238E27FC236}">
                <a16:creationId xmlns:a16="http://schemas.microsoft.com/office/drawing/2014/main" id="{19B17617-F053-457A-9492-13A40C74F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0" b="1320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531C1B-8532-4EF1-9412-DBC929D3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087" y="2879647"/>
            <a:ext cx="5457825" cy="10987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</a:rPr>
              <a:t>Let’s Run IMS</a:t>
            </a:r>
          </a:p>
        </p:txBody>
      </p:sp>
    </p:spTree>
    <p:extLst>
      <p:ext uri="{BB962C8B-B14F-4D97-AF65-F5344CB8AC3E}">
        <p14:creationId xmlns:p14="http://schemas.microsoft.com/office/powerpoint/2010/main" val="2494145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102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Inventory Management System - QA </vt:lpstr>
      <vt:lpstr>Approach</vt:lpstr>
      <vt:lpstr>Approach</vt:lpstr>
      <vt:lpstr>Consultant Journey</vt:lpstr>
      <vt:lpstr>PowerPoint Presentation</vt:lpstr>
      <vt:lpstr>CI PIPELINE</vt:lpstr>
      <vt:lpstr>Testing</vt:lpstr>
      <vt:lpstr>Testing</vt:lpstr>
      <vt:lpstr>Let’s Run IMS</vt:lpstr>
      <vt:lpstr>Sprint Review</vt:lpstr>
      <vt:lpstr>Sprint Retrospective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 - QA </dc:title>
  <dc:creator>Sangiv Giovanni Karunakaran</dc:creator>
  <cp:lastModifiedBy>Sangiv Giovanni Karunakaran</cp:lastModifiedBy>
  <cp:revision>1</cp:revision>
  <dcterms:created xsi:type="dcterms:W3CDTF">2020-09-17T14:19:27Z</dcterms:created>
  <dcterms:modified xsi:type="dcterms:W3CDTF">2020-09-17T14:48:22Z</dcterms:modified>
</cp:coreProperties>
</file>