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 Inventory Management - Ultimate Guide by Magestore (Infographic)">
            <a:extLst>
              <a:ext uri="{FF2B5EF4-FFF2-40B4-BE49-F238E27FC236}">
                <a16:creationId xmlns:a16="http://schemas.microsoft.com/office/drawing/2014/main" id="{4C58D34B-08BA-4A4C-9D90-EB71753E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9091" r="245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To Do List App- QA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Sangiv Giovanni Karunakaran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2050" name="Picture 2" descr="Cloud Computing Services | Google Cloud">
            <a:extLst>
              <a:ext uri="{FF2B5EF4-FFF2-40B4-BE49-F238E27FC236}">
                <a16:creationId xmlns:a16="http://schemas.microsoft.com/office/drawing/2014/main" id="{6F18843C-D825-469B-B912-10BD3A65B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r="14985"/>
          <a:stretch/>
        </p:blipFill>
        <p:spPr bwMode="auto">
          <a:xfrm>
            <a:off x="317635" y="299363"/>
            <a:ext cx="4160452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C60621-2303-4352-B009-67D21A7B6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0984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A19396-2192-411C-8BE3-D86BF64B2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42" r="1" b="14686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694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EB44F-7F07-461D-A4DC-66485C81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1" b="-1"/>
          <a:stretch/>
        </p:blipFill>
        <p:spPr>
          <a:xfrm>
            <a:off x="3649318" y="2"/>
            <a:ext cx="8542682" cy="2130473"/>
          </a:xfrm>
          <a:custGeom>
            <a:avLst/>
            <a:gdLst/>
            <a:ahLst/>
            <a:cxnLst/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6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5B630-D1FD-4B46-A996-5FA6FDE3E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12" r="-2" b="22212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4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827F1-949D-4C1E-AFBC-A3F6F492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3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CCFD18-9940-4FE4-AB40-1B7F6829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4" y="2534411"/>
            <a:ext cx="5651884" cy="360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C000D-86D6-41F7-9169-65B8DD4608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2045" y="4025586"/>
            <a:ext cx="53441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Approach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2A8323-76AB-41FF-A923-ADD823B98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4837" y="368720"/>
            <a:ext cx="5831943" cy="296809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0AE03-CC2A-4A66-9B5C-CB9A2DE6B7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9204" y="3584071"/>
            <a:ext cx="5586942" cy="2919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C4F77-D8FA-4D49-9888-8E704F22B5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79838" y="3598038"/>
            <a:ext cx="5586942" cy="28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Agile – Scrum, Kanban </a:t>
            </a:r>
            <a:r>
              <a:rPr lang="en-GB" sz="2400" b="1" dirty="0"/>
              <a:t>(Jira)</a:t>
            </a:r>
          </a:p>
          <a:p>
            <a:r>
              <a:rPr lang="en-GB" sz="2400" dirty="0"/>
              <a:t>Source Control – </a:t>
            </a:r>
            <a:r>
              <a:rPr lang="en-GB" sz="2400" b="1" dirty="0"/>
              <a:t>Git</a:t>
            </a:r>
            <a:r>
              <a:rPr lang="en-GB" sz="2400" dirty="0"/>
              <a:t>, </a:t>
            </a:r>
            <a:r>
              <a:rPr lang="en-GB" sz="2400" b="1" dirty="0"/>
              <a:t>GitHub</a:t>
            </a:r>
          </a:p>
          <a:p>
            <a:r>
              <a:rPr lang="en-GB" sz="2400" dirty="0"/>
              <a:t>Cloud – GCP</a:t>
            </a:r>
          </a:p>
          <a:p>
            <a:r>
              <a:rPr lang="en-GB" sz="2400" dirty="0"/>
              <a:t>Database – </a:t>
            </a:r>
            <a:r>
              <a:rPr lang="en-GB" sz="2400" b="1" dirty="0"/>
              <a:t>MYSQL</a:t>
            </a:r>
          </a:p>
          <a:p>
            <a:r>
              <a:rPr lang="en-GB" sz="2400" dirty="0"/>
              <a:t>Programming Language – </a:t>
            </a:r>
            <a:r>
              <a:rPr lang="en-GB" sz="2400" b="1" dirty="0"/>
              <a:t>Java</a:t>
            </a:r>
          </a:p>
          <a:p>
            <a:r>
              <a:rPr lang="en-GB" sz="2400" dirty="0"/>
              <a:t>Build Tool – </a:t>
            </a:r>
            <a:r>
              <a:rPr lang="en-GB" sz="2400" b="1" dirty="0"/>
              <a:t>Maven</a:t>
            </a:r>
          </a:p>
          <a:p>
            <a:r>
              <a:rPr lang="en-GB" sz="2400" dirty="0"/>
              <a:t>Testing – </a:t>
            </a:r>
            <a:r>
              <a:rPr lang="en-GB" sz="2400" b="1" dirty="0"/>
              <a:t>Junit, Mockito</a:t>
            </a:r>
          </a:p>
        </p:txBody>
      </p:sp>
    </p:spTree>
    <p:extLst>
      <p:ext uri="{BB962C8B-B14F-4D97-AF65-F5344CB8AC3E}">
        <p14:creationId xmlns:p14="http://schemas.microsoft.com/office/powerpoint/2010/main" val="3910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Front-End Technologies - </a:t>
            </a:r>
            <a:r>
              <a:rPr lang="en-GB" sz="2400" b="1" dirty="0"/>
              <a:t>HTML, CSS, JS</a:t>
            </a:r>
          </a:p>
          <a:p>
            <a:r>
              <a:rPr lang="en-GB" sz="2400" dirty="0"/>
              <a:t>Application Framework - </a:t>
            </a:r>
            <a:r>
              <a:rPr lang="en-GB" sz="2400" b="1" dirty="0" err="1"/>
              <a:t>SpringBoot</a:t>
            </a:r>
            <a:endParaRPr lang="en-GB" sz="2400" b="1" dirty="0"/>
          </a:p>
          <a:p>
            <a:r>
              <a:rPr lang="en-GB" sz="2400" dirty="0"/>
              <a:t>Functional Testing – </a:t>
            </a:r>
            <a:r>
              <a:rPr lang="en-GB" sz="2400" b="1" dirty="0"/>
              <a:t>Junit, Integration, Mockito</a:t>
            </a:r>
          </a:p>
          <a:p>
            <a:r>
              <a:rPr lang="en-GB" sz="2400" dirty="0"/>
              <a:t>UI Testing – </a:t>
            </a:r>
            <a:r>
              <a:rPr lang="en-GB" sz="2400" b="1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7548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3879F-BF7F-48DE-9D99-A6D84981FB51}"/>
              </a:ext>
            </a:extLst>
          </p:cNvPr>
          <p:cNvSpPr/>
          <p:nvPr/>
        </p:nvSpPr>
        <p:spPr>
          <a:xfrm>
            <a:off x="1879600" y="1261696"/>
            <a:ext cx="1453662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C87D-1132-454D-AC66-75C86D020BB9}"/>
              </a:ext>
            </a:extLst>
          </p:cNvPr>
          <p:cNvSpPr/>
          <p:nvPr/>
        </p:nvSpPr>
        <p:spPr>
          <a:xfrm>
            <a:off x="5380891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93D816-F9CB-495C-9DE3-0FFC8175B800}"/>
              </a:ext>
            </a:extLst>
          </p:cNvPr>
          <p:cNvSpPr/>
          <p:nvPr/>
        </p:nvSpPr>
        <p:spPr>
          <a:xfrm>
            <a:off x="9065844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Tracking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3D61F-B522-4D47-8941-19BA0E274AF8}"/>
              </a:ext>
            </a:extLst>
          </p:cNvPr>
          <p:cNvSpPr/>
          <p:nvPr/>
        </p:nvSpPr>
        <p:spPr>
          <a:xfrm>
            <a:off x="5380891" y="3336704"/>
            <a:ext cx="1637324" cy="8479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E369E-AA78-47C6-B5DC-2E640084532C}"/>
              </a:ext>
            </a:extLst>
          </p:cNvPr>
          <p:cNvSpPr/>
          <p:nvPr/>
        </p:nvSpPr>
        <p:spPr>
          <a:xfrm>
            <a:off x="9065846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Tool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FAB1E7-9C0E-4A28-9971-6423E841503A}"/>
              </a:ext>
            </a:extLst>
          </p:cNvPr>
          <p:cNvSpPr/>
          <p:nvPr/>
        </p:nvSpPr>
        <p:spPr>
          <a:xfrm>
            <a:off x="9065844" y="541022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B36536-C678-4DF4-9C24-78367EA62D61}"/>
              </a:ext>
            </a:extLst>
          </p:cNvPr>
          <p:cNvSpPr/>
          <p:nvPr/>
        </p:nvSpPr>
        <p:spPr>
          <a:xfrm>
            <a:off x="173892" y="325120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E37D-5944-42CE-9923-F3C690E4EE8E}"/>
              </a:ext>
            </a:extLst>
          </p:cNvPr>
          <p:cNvSpPr txBox="1"/>
          <p:nvPr/>
        </p:nvSpPr>
        <p:spPr>
          <a:xfrm>
            <a:off x="2289908" y="20256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9971B-8964-4FCB-8A9F-A43624FDD43F}"/>
              </a:ext>
            </a:extLst>
          </p:cNvPr>
          <p:cNvSpPr txBox="1"/>
          <p:nvPr/>
        </p:nvSpPr>
        <p:spPr>
          <a:xfrm>
            <a:off x="5581160" y="21144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Git/GitHub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435E-525E-40FA-999A-2CDD43DE6F11}"/>
              </a:ext>
            </a:extLst>
          </p:cNvPr>
          <p:cNvSpPr txBox="1"/>
          <p:nvPr/>
        </p:nvSpPr>
        <p:spPr>
          <a:xfrm>
            <a:off x="9630019" y="2072541"/>
            <a:ext cx="5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0BE65-1ED7-40FA-9EFA-1DD3294D4EC5}"/>
              </a:ext>
            </a:extLst>
          </p:cNvPr>
          <p:cNvSpPr txBox="1"/>
          <p:nvPr/>
        </p:nvSpPr>
        <p:spPr>
          <a:xfrm>
            <a:off x="360973" y="4266767"/>
            <a:ext cx="12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H2 Console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202B2-1745-4376-8C40-162CA56159F1}"/>
              </a:ext>
            </a:extLst>
          </p:cNvPr>
          <p:cNvSpPr txBox="1"/>
          <p:nvPr/>
        </p:nvSpPr>
        <p:spPr>
          <a:xfrm>
            <a:off x="9452707" y="428242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30EE3-CA14-4991-8C10-3C3579E794A7}"/>
              </a:ext>
            </a:extLst>
          </p:cNvPr>
          <p:cNvSpPr txBox="1"/>
          <p:nvPr/>
        </p:nvSpPr>
        <p:spPr>
          <a:xfrm>
            <a:off x="8715890" y="6403062"/>
            <a:ext cx="256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Junit, Mockito, Selenium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64302-9169-4ABC-AC64-782B81E2B150}"/>
              </a:ext>
            </a:extLst>
          </p:cNvPr>
          <p:cNvCxnSpPr/>
          <p:nvPr/>
        </p:nvCxnSpPr>
        <p:spPr>
          <a:xfrm>
            <a:off x="3462215" y="1430215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808B3-E285-4C2C-93EA-7C4AA8152799}"/>
              </a:ext>
            </a:extLst>
          </p:cNvPr>
          <p:cNvCxnSpPr/>
          <p:nvPr/>
        </p:nvCxnSpPr>
        <p:spPr>
          <a:xfrm>
            <a:off x="7217507" y="1441938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36D7-3FFD-4E58-8AB2-8A0B512FE231}"/>
              </a:ext>
            </a:extLst>
          </p:cNvPr>
          <p:cNvCxnSpPr/>
          <p:nvPr/>
        </p:nvCxnSpPr>
        <p:spPr>
          <a:xfrm>
            <a:off x="7272215" y="3606334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7C02B-2625-4596-9B76-7E07ECC474DF}"/>
              </a:ext>
            </a:extLst>
          </p:cNvPr>
          <p:cNvCxnSpPr>
            <a:cxnSpLocks/>
          </p:cNvCxnSpPr>
          <p:nvPr/>
        </p:nvCxnSpPr>
        <p:spPr>
          <a:xfrm flipV="1">
            <a:off x="1130302" y="2139272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F6C073-64B7-44AE-9FB2-E950B20F2488}"/>
              </a:ext>
            </a:extLst>
          </p:cNvPr>
          <p:cNvCxnSpPr>
            <a:cxnSpLocks/>
          </p:cNvCxnSpPr>
          <p:nvPr/>
        </p:nvCxnSpPr>
        <p:spPr>
          <a:xfrm flipH="1">
            <a:off x="3462215" y="1910371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29FBC-4BEC-4906-8590-10D96E45D219}"/>
              </a:ext>
            </a:extLst>
          </p:cNvPr>
          <p:cNvCxnSpPr>
            <a:cxnSpLocks/>
          </p:cNvCxnSpPr>
          <p:nvPr/>
        </p:nvCxnSpPr>
        <p:spPr>
          <a:xfrm flipH="1">
            <a:off x="7217507" y="1910370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50AE12-13FE-4BA3-A11D-A19E120AC455}"/>
              </a:ext>
            </a:extLst>
          </p:cNvPr>
          <p:cNvCxnSpPr>
            <a:cxnSpLocks/>
          </p:cNvCxnSpPr>
          <p:nvPr/>
        </p:nvCxnSpPr>
        <p:spPr>
          <a:xfrm flipH="1">
            <a:off x="7217507" y="4074765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72D97-E16B-4515-84F8-0DB7E8A51B64}"/>
              </a:ext>
            </a:extLst>
          </p:cNvPr>
          <p:cNvCxnSpPr>
            <a:cxnSpLocks/>
          </p:cNvCxnSpPr>
          <p:nvPr/>
        </p:nvCxnSpPr>
        <p:spPr>
          <a:xfrm>
            <a:off x="9999784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D2270-E5D2-49EA-9307-B240B292AFC0}"/>
              </a:ext>
            </a:extLst>
          </p:cNvPr>
          <p:cNvCxnSpPr>
            <a:cxnSpLocks/>
          </p:cNvCxnSpPr>
          <p:nvPr/>
        </p:nvCxnSpPr>
        <p:spPr>
          <a:xfrm flipV="1">
            <a:off x="9710615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995E-F27E-4666-8CA6-D8B6C428E755}"/>
              </a:ext>
            </a:extLst>
          </p:cNvPr>
          <p:cNvCxnSpPr>
            <a:cxnSpLocks/>
          </p:cNvCxnSpPr>
          <p:nvPr/>
        </p:nvCxnSpPr>
        <p:spPr>
          <a:xfrm>
            <a:off x="6338276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1745A-9A8C-46FF-AC6D-70AE6F128027}"/>
              </a:ext>
            </a:extLst>
          </p:cNvPr>
          <p:cNvCxnSpPr>
            <a:cxnSpLocks/>
          </p:cNvCxnSpPr>
          <p:nvPr/>
        </p:nvCxnSpPr>
        <p:spPr>
          <a:xfrm flipV="1">
            <a:off x="6049107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FB638-E26A-4FD0-8E56-CEF6AD3423E8}"/>
              </a:ext>
            </a:extLst>
          </p:cNvPr>
          <p:cNvSpPr txBox="1"/>
          <p:nvPr/>
        </p:nvSpPr>
        <p:spPr>
          <a:xfrm>
            <a:off x="3970212" y="1095328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F7C48-90A7-4CF4-A382-6674A498AA86}"/>
              </a:ext>
            </a:extLst>
          </p:cNvPr>
          <p:cNvSpPr txBox="1"/>
          <p:nvPr/>
        </p:nvSpPr>
        <p:spPr>
          <a:xfrm>
            <a:off x="3963376" y="1964591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9B82CD-F80B-46B9-A7C6-A26D7A7D9780}"/>
              </a:ext>
            </a:extLst>
          </p:cNvPr>
          <p:cNvSpPr txBox="1"/>
          <p:nvPr/>
        </p:nvSpPr>
        <p:spPr>
          <a:xfrm>
            <a:off x="7427789" y="1023791"/>
            <a:ext cx="121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F189B-8C4D-4BAC-AAE0-DE91C2267899}"/>
              </a:ext>
            </a:extLst>
          </p:cNvPr>
          <p:cNvSpPr txBox="1"/>
          <p:nvPr/>
        </p:nvSpPr>
        <p:spPr>
          <a:xfrm>
            <a:off x="7586419" y="2099461"/>
            <a:ext cx="100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825ED-432D-4281-84D1-50A06CA331F4}"/>
              </a:ext>
            </a:extLst>
          </p:cNvPr>
          <p:cNvSpPr txBox="1"/>
          <p:nvPr/>
        </p:nvSpPr>
        <p:spPr>
          <a:xfrm>
            <a:off x="8617195" y="4943143"/>
            <a:ext cx="10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0ED84-D64E-4181-AEB3-F19D072288A4}"/>
              </a:ext>
            </a:extLst>
          </p:cNvPr>
          <p:cNvSpPr txBox="1"/>
          <p:nvPr/>
        </p:nvSpPr>
        <p:spPr>
          <a:xfrm>
            <a:off x="10138996" y="4943143"/>
            <a:ext cx="100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Tests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54842D76-68EE-4DA6-8C03-76463EA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6" y="5045157"/>
            <a:ext cx="3974121" cy="1285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u="sng" dirty="0"/>
              <a:t>CI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393BD-1979-4017-853D-0FC397FB1E8B}"/>
              </a:ext>
            </a:extLst>
          </p:cNvPr>
          <p:cNvSpPr txBox="1"/>
          <p:nvPr/>
        </p:nvSpPr>
        <p:spPr>
          <a:xfrm>
            <a:off x="5767752" y="427620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Jenkins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245A47-ABE7-4DE6-AA44-AF5C58911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494" y="1928519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13ADEA-657B-4883-8C89-E9C37DF86403}"/>
              </a:ext>
            </a:extLst>
          </p:cNvPr>
          <p:cNvSpPr txBox="1"/>
          <p:nvPr/>
        </p:nvSpPr>
        <p:spPr>
          <a:xfrm>
            <a:off x="75229" y="1831495"/>
            <a:ext cx="13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Access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E4DB-9DE5-4AF4-BB33-72594E0E46C8}"/>
              </a:ext>
            </a:extLst>
          </p:cNvPr>
          <p:cNvSpPr txBox="1"/>
          <p:nvPr/>
        </p:nvSpPr>
        <p:spPr>
          <a:xfrm>
            <a:off x="1360243" y="2874812"/>
            <a:ext cx="182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schema and data</a:t>
            </a:r>
          </a:p>
        </p:txBody>
      </p:sp>
    </p:spTree>
    <p:extLst>
      <p:ext uri="{BB962C8B-B14F-4D97-AF65-F5344CB8AC3E}">
        <p14:creationId xmlns:p14="http://schemas.microsoft.com/office/powerpoint/2010/main" val="34497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82A9E-FF04-4BB7-AAD7-6ED40B84A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37"/>
          <a:stretch/>
        </p:blipFill>
        <p:spPr>
          <a:xfrm>
            <a:off x="140433" y="135980"/>
            <a:ext cx="5603875" cy="47787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8BB74-4A10-4DBC-BEE9-656396A1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05"/>
          <a:stretch/>
        </p:blipFill>
        <p:spPr>
          <a:xfrm>
            <a:off x="4757627" y="2283093"/>
            <a:ext cx="7293940" cy="44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D1D48-EC7A-498F-9BAB-D7A0F26C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39041"/>
            <a:ext cx="7348857" cy="479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579526-BF36-4BFA-9F72-D5FF71C7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37" y="2333625"/>
            <a:ext cx="6795263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Quick Guide to Using Command Line (Terminal) | by Jerry Wei | Towards  Data Science">
            <a:extLst>
              <a:ext uri="{FF2B5EF4-FFF2-40B4-BE49-F238E27FC236}">
                <a16:creationId xmlns:a16="http://schemas.microsoft.com/office/drawing/2014/main" id="{19B17617-F053-457A-9492-13A40C74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 b="132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31C1B-8532-4EF1-9412-DBC929D3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87" y="2879647"/>
            <a:ext cx="5457825" cy="1098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Let’s Run IMS</a:t>
            </a:r>
          </a:p>
        </p:txBody>
      </p:sp>
    </p:spTree>
    <p:extLst>
      <p:ext uri="{BB962C8B-B14F-4D97-AF65-F5344CB8AC3E}">
        <p14:creationId xmlns:p14="http://schemas.microsoft.com/office/powerpoint/2010/main" val="249414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 Do List App- QA </vt:lpstr>
      <vt:lpstr>Approach</vt:lpstr>
      <vt:lpstr>Approach</vt:lpstr>
      <vt:lpstr>Consultant Journey</vt:lpstr>
      <vt:lpstr>Consultant Journey</vt:lpstr>
      <vt:lpstr>CI PIPELINE</vt:lpstr>
      <vt:lpstr>Testing</vt:lpstr>
      <vt:lpstr>Testing</vt:lpstr>
      <vt:lpstr>Let’s Run IMS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App- QA </dc:title>
  <dc:creator>Sangiv Giovanni Karunakaran</dc:creator>
  <cp:lastModifiedBy>Sangiv Giovanni Karunakaran</cp:lastModifiedBy>
  <cp:revision>8</cp:revision>
  <dcterms:created xsi:type="dcterms:W3CDTF">2020-10-08T14:23:35Z</dcterms:created>
  <dcterms:modified xsi:type="dcterms:W3CDTF">2020-10-09T11:27:07Z</dcterms:modified>
</cp:coreProperties>
</file>