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To Do List App-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Sprint Review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BBC91D-2A05-4C9A-A105-F4FABA73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3" y="191606"/>
            <a:ext cx="5776146" cy="280143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DA3306-1ABF-4342-B8ED-799CF069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88" y="2298046"/>
            <a:ext cx="5426642" cy="4476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B23-98EE-4A45-96B0-624D20F9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03" y="3233984"/>
            <a:ext cx="5974521" cy="36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40" y="2245810"/>
            <a:ext cx="569976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66160" y="0"/>
            <a:ext cx="862584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93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5D400-362D-4C76-A7F8-DD96D1EA0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794"/>
          <a:stretch/>
        </p:blipFill>
        <p:spPr>
          <a:xfrm>
            <a:off x="20" y="10"/>
            <a:ext cx="4902094" cy="3364982"/>
          </a:xfrm>
          <a:custGeom>
            <a:avLst/>
            <a:gdLst/>
            <a:ahLst/>
            <a:cxnLst/>
            <a:rect l="l" t="t" r="r" b="b"/>
            <a:pathLst>
              <a:path w="4902114" h="3364992">
                <a:moveTo>
                  <a:pt x="0" y="0"/>
                </a:moveTo>
                <a:lnTo>
                  <a:pt x="3343681" y="0"/>
                </a:lnTo>
                <a:lnTo>
                  <a:pt x="4902114" y="3364992"/>
                </a:lnTo>
                <a:lnTo>
                  <a:pt x="0" y="3364992"/>
                </a:lnTo>
                <a:close/>
              </a:path>
            </a:pathLst>
          </a:custGeom>
        </p:spPr>
      </p:pic>
      <p:sp>
        <p:nvSpPr>
          <p:cNvPr id="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162" y="4683319"/>
            <a:ext cx="6488837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20C28-E816-4068-B67C-396A96168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7" r="3" b="15574"/>
          <a:stretch/>
        </p:blipFill>
        <p:spPr>
          <a:xfrm>
            <a:off x="20" y="3493008"/>
            <a:ext cx="6519814" cy="3364992"/>
          </a:xfrm>
          <a:custGeom>
            <a:avLst/>
            <a:gdLst/>
            <a:ahLst/>
            <a:cxnLst/>
            <a:rect l="l" t="t" r="r" b="b"/>
            <a:pathLst>
              <a:path w="6519834" h="3364992">
                <a:moveTo>
                  <a:pt x="0" y="0"/>
                </a:moveTo>
                <a:lnTo>
                  <a:pt x="4961402" y="0"/>
                </a:lnTo>
                <a:lnTo>
                  <a:pt x="6519834" y="3364992"/>
                </a:lnTo>
                <a:lnTo>
                  <a:pt x="0" y="33649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4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827F1-949D-4C1E-AFBC-A3F6F492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3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CCFD18-9940-4FE4-AB40-1B7F6829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4" y="2534411"/>
            <a:ext cx="5651884" cy="360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C000D-86D6-41F7-9169-65B8DD4608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2045" y="4025586"/>
            <a:ext cx="53441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-422527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Approach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809394-9FF0-4FBE-9674-04808925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94960" y="73152"/>
            <a:chExt cx="1340860" cy="223819"/>
          </a:xfrm>
        </p:grpSpPr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9F4FB4FC-1458-461C-9AD2-85239479B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00BF269-83C8-4686-AFC5-C74871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6341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84B4A881-F320-4D29-9F2A-92E5A8E26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F1DE952E-BB73-465C-8182-582880F80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130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5BF7C487-C4BE-43E7-A245-A61F82AAC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8C6F250F-B7D8-473D-B4F7-72304560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918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CD53A85-E1D0-492B-AA47-3E547672C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9C9FBE9E-BA53-4996-A2C3-B58C267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3707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FF5BB8E5-9D25-41D9-BB1D-803E3B2E2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9F899E14-F988-4594-87DA-613CDDB9B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94960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7AB465A4-4729-42F9-AFB0-431EA2621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F18A24F6-C77F-4D3D-B42A-852AC1D9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398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D33BE653-7DDD-411B-B501-CFF249DF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7350B549-BA68-495E-BA4A-711B415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187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A54F87CB-563B-4CEB-BA3A-F85900994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0CBAAB25-DBFA-46B9-82FE-AF160EF34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975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2F50A986-E122-499B-8DBC-FE7CA2DC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2C861662-1B8A-4383-B562-3C1C5A0F8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4764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54A9DB5B-88DC-4102-B325-C1EDE7CC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41A0883B-3E32-41FD-899E-2126CF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553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B0AE03-CC2A-4A66-9B5C-CB9A2DE6B7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293" y="1093646"/>
            <a:ext cx="6134961" cy="3205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A8323-76AB-41FF-A923-ADD823B983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6863" y="1093646"/>
            <a:ext cx="5696528" cy="2919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C4F77-D8FA-4D49-9888-8E704F22B5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24104" y="3422479"/>
            <a:ext cx="6179283" cy="3197777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Agile – Scrum, Kanban </a:t>
            </a:r>
            <a:r>
              <a:rPr lang="en-GB" sz="2400" b="1" dirty="0"/>
              <a:t>(Jira)</a:t>
            </a:r>
          </a:p>
          <a:p>
            <a:r>
              <a:rPr lang="en-GB" sz="2400" dirty="0"/>
              <a:t>Source Control – </a:t>
            </a:r>
            <a:r>
              <a:rPr lang="en-GB" sz="2400" b="1" dirty="0"/>
              <a:t>Git</a:t>
            </a:r>
            <a:r>
              <a:rPr lang="en-GB" sz="2400" dirty="0"/>
              <a:t>, </a:t>
            </a:r>
            <a:r>
              <a:rPr lang="en-GB" sz="2400" b="1" dirty="0"/>
              <a:t>GitHub</a:t>
            </a:r>
          </a:p>
          <a:p>
            <a:r>
              <a:rPr lang="en-GB" sz="2400" dirty="0"/>
              <a:t>Cloud – GCP</a:t>
            </a:r>
          </a:p>
          <a:p>
            <a:r>
              <a:rPr lang="en-GB" sz="2400" dirty="0"/>
              <a:t>Database – </a:t>
            </a:r>
            <a:r>
              <a:rPr lang="en-GB" sz="2400" b="1" dirty="0"/>
              <a:t>MYSQL</a:t>
            </a:r>
          </a:p>
          <a:p>
            <a:r>
              <a:rPr lang="en-GB" sz="2400" dirty="0"/>
              <a:t>Programming Language – </a:t>
            </a:r>
            <a:r>
              <a:rPr lang="en-GB" sz="2400" b="1" dirty="0"/>
              <a:t>Java</a:t>
            </a:r>
          </a:p>
          <a:p>
            <a:r>
              <a:rPr lang="en-GB" sz="2400" dirty="0"/>
              <a:t>Build Tool – </a:t>
            </a:r>
            <a:r>
              <a:rPr lang="en-GB" sz="2400" b="1" dirty="0"/>
              <a:t>Maven</a:t>
            </a:r>
          </a:p>
          <a:p>
            <a:r>
              <a:rPr lang="en-GB" sz="2400" dirty="0"/>
              <a:t>Testing – </a:t>
            </a:r>
            <a:r>
              <a:rPr lang="en-GB" sz="2400" b="1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Front-End Technologies - </a:t>
            </a:r>
            <a:r>
              <a:rPr lang="en-GB" sz="2400" b="1" dirty="0"/>
              <a:t>HTML, CSS, JS</a:t>
            </a:r>
          </a:p>
          <a:p>
            <a:r>
              <a:rPr lang="en-GB" sz="2400" dirty="0"/>
              <a:t>Application Framework - </a:t>
            </a:r>
            <a:r>
              <a:rPr lang="en-GB" sz="2400" b="1" dirty="0" err="1"/>
              <a:t>SpringBoot</a:t>
            </a:r>
            <a:endParaRPr lang="en-GB" sz="2400" b="1" dirty="0"/>
          </a:p>
          <a:p>
            <a:r>
              <a:rPr lang="en-GB" sz="2400" dirty="0"/>
              <a:t>Functional Testing – </a:t>
            </a:r>
            <a:r>
              <a:rPr lang="en-GB" sz="2400" b="1" dirty="0"/>
              <a:t>Junit, Mockito</a:t>
            </a:r>
          </a:p>
          <a:p>
            <a:r>
              <a:rPr lang="en-GB" sz="2400" dirty="0"/>
              <a:t>UI Testing – </a:t>
            </a:r>
            <a:r>
              <a:rPr lang="en-GB" sz="2400" b="1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7548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360973" y="4266767"/>
            <a:ext cx="12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H2 Console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8715890" y="6403062"/>
            <a:ext cx="256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Junit, Mockito, Selenium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1130302" y="2139272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393BD-1979-4017-853D-0FC397FB1E8B}"/>
              </a:ext>
            </a:extLst>
          </p:cNvPr>
          <p:cNvSpPr txBox="1"/>
          <p:nvPr/>
        </p:nvSpPr>
        <p:spPr>
          <a:xfrm>
            <a:off x="5767752" y="427620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Jenkins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45A47-ABE7-4DE6-AA44-AF5C58911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494" y="1928519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3ADEA-657B-4883-8C89-E9C37DF86403}"/>
              </a:ext>
            </a:extLst>
          </p:cNvPr>
          <p:cNvSpPr txBox="1"/>
          <p:nvPr/>
        </p:nvSpPr>
        <p:spPr>
          <a:xfrm>
            <a:off x="75229" y="1831495"/>
            <a:ext cx="13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Access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E4DB-9DE5-4AF4-BB33-72594E0E46C8}"/>
              </a:ext>
            </a:extLst>
          </p:cNvPr>
          <p:cNvSpPr txBox="1"/>
          <p:nvPr/>
        </p:nvSpPr>
        <p:spPr>
          <a:xfrm>
            <a:off x="1360243" y="2874812"/>
            <a:ext cx="182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schema and data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6C58E-8981-433E-9D5C-935D9978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2" y="135979"/>
            <a:ext cx="6494283" cy="52302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78963-577A-4A8F-85CC-9797E3BC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3" y="1862613"/>
            <a:ext cx="7689125" cy="48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D10774-803D-4A2D-AFBE-644AD398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" y="52742"/>
            <a:ext cx="7894590" cy="5162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3E0F9-E254-4999-B27B-EF907290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43" y="1540579"/>
            <a:ext cx="7204894" cy="52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Quick Guide to Using Command Line (Terminal) | by Jerry Wei | Towards  Data Science">
            <a:extLst>
              <a:ext uri="{FF2B5EF4-FFF2-40B4-BE49-F238E27FC236}">
                <a16:creationId xmlns:a16="http://schemas.microsoft.com/office/drawing/2014/main" id="{19B17617-F053-457A-9492-13A40C74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b="132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31C1B-8532-4EF1-9412-DBC929D3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87" y="2879647"/>
            <a:ext cx="5457825" cy="10987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Let’s Run The Web App</a:t>
            </a:r>
          </a:p>
        </p:txBody>
      </p:sp>
    </p:spTree>
    <p:extLst>
      <p:ext uri="{BB962C8B-B14F-4D97-AF65-F5344CB8AC3E}">
        <p14:creationId xmlns:p14="http://schemas.microsoft.com/office/powerpoint/2010/main" val="249414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 Do List App- QA </vt:lpstr>
      <vt:lpstr>Approach</vt:lpstr>
      <vt:lpstr>Approach</vt:lpstr>
      <vt:lpstr>Consultant Journey</vt:lpstr>
      <vt:lpstr>Consultant Journey</vt:lpstr>
      <vt:lpstr>CI PIPELINE</vt:lpstr>
      <vt:lpstr>Testing</vt:lpstr>
      <vt:lpstr>Testing</vt:lpstr>
      <vt:lpstr>Let’s Run The Web App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App- QA </dc:title>
  <dc:creator>Sangiv Giovanni Karunakaran</dc:creator>
  <cp:lastModifiedBy>Sangiv Giovanni Karunakaran</cp:lastModifiedBy>
  <cp:revision>2</cp:revision>
  <dcterms:created xsi:type="dcterms:W3CDTF">2020-10-09T14:27:32Z</dcterms:created>
  <dcterms:modified xsi:type="dcterms:W3CDTF">2020-10-12T07:19:08Z</dcterms:modified>
</cp:coreProperties>
</file>